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835426" y="5153031"/>
            <a:ext cx="3388788" cy="977467"/>
            <a:chOff x="7835426" y="5153031"/>
            <a:chExt cx="3388788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835426" y="5668833"/>
              <a:ext cx="307270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1027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14</cp:revision>
  <dcterms:created xsi:type="dcterms:W3CDTF">2025-01-17T10:10:41Z</dcterms:created>
  <dcterms:modified xsi:type="dcterms:W3CDTF">2025-01-21T09:24:09Z</dcterms:modified>
</cp:coreProperties>
</file>