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378" r:id="rId28"/>
    <p:sldId id="379" r:id="rId29"/>
    <p:sldId id="380" r:id="rId30"/>
    <p:sldId id="402" r:id="rId31"/>
    <p:sldId id="381" r:id="rId32"/>
    <p:sldId id="382" r:id="rId33"/>
    <p:sldId id="383" r:id="rId34"/>
    <p:sldId id="384" r:id="rId35"/>
    <p:sldId id="386" r:id="rId36"/>
    <p:sldId id="387" r:id="rId37"/>
    <p:sldId id="388" r:id="rId38"/>
    <p:sldId id="314" r:id="rId39"/>
    <p:sldId id="315" r:id="rId40"/>
    <p:sldId id="316" r:id="rId41"/>
    <p:sldId id="340" r:id="rId42"/>
    <p:sldId id="341" r:id="rId43"/>
    <p:sldId id="319" r:id="rId44"/>
    <p:sldId id="320" r:id="rId45"/>
    <p:sldId id="322" r:id="rId46"/>
    <p:sldId id="323" r:id="rId47"/>
    <p:sldId id="321" r:id="rId48"/>
    <p:sldId id="325" r:id="rId49"/>
    <p:sldId id="326" r:id="rId50"/>
    <p:sldId id="328" r:id="rId51"/>
    <p:sldId id="354" r:id="rId52"/>
    <p:sldId id="352" r:id="rId53"/>
    <p:sldId id="390" r:id="rId54"/>
    <p:sldId id="391" r:id="rId55"/>
    <p:sldId id="392" r:id="rId56"/>
    <p:sldId id="389" r:id="rId57"/>
    <p:sldId id="393" r:id="rId58"/>
    <p:sldId id="394" r:id="rId59"/>
    <p:sldId id="395" r:id="rId60"/>
    <p:sldId id="396" r:id="rId61"/>
    <p:sldId id="400" r:id="rId62"/>
    <p:sldId id="397" r:id="rId63"/>
    <p:sldId id="398" r:id="rId6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381"/>
            <p14:sldId id="382"/>
            <p14:sldId id="383"/>
            <p14:sldId id="384"/>
            <p14:sldId id="38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3821</Words>
  <Application>Microsoft Office PowerPoint</Application>
  <PresentationFormat>Widescreen</PresentationFormat>
  <Paragraphs>845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</vt:lpstr>
      <vt:lpstr>Motivation</vt:lpstr>
      <vt:lpstr>Problem example</vt:lpstr>
      <vt:lpstr>Solution: GNU parallel in script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47</cp:revision>
  <dcterms:created xsi:type="dcterms:W3CDTF">2025-01-17T10:10:41Z</dcterms:created>
  <dcterms:modified xsi:type="dcterms:W3CDTF">2025-01-31T10:05:51Z</dcterms:modified>
</cp:coreProperties>
</file>