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regularly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jobs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tasks once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859</Words>
  <Application>Microsoft Office PowerPoint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Running tasks once</vt:lpstr>
      <vt:lpstr>Motivation</vt:lpstr>
      <vt:lpstr>Run once on local machine/login node</vt:lpstr>
      <vt:lpstr>at times</vt:lpstr>
      <vt:lpstr>Run once as batch job</vt:lpstr>
      <vt:lpstr>Running tasks regularly</vt:lpstr>
      <vt:lpstr>Motivation</vt:lpstr>
      <vt:lpstr>Run regularly on local machine/login node</vt:lpstr>
      <vt:lpstr>Crontab tasks</vt:lpstr>
      <vt:lpstr>Mail notifications</vt:lpstr>
      <vt:lpstr>Run regularly as batch job</vt:lpstr>
      <vt:lpstr>Chaining jobs</vt:lpstr>
      <vt:lpstr>Motivation</vt:lpstr>
      <vt:lpstr>Problem example</vt:lpstr>
      <vt:lpstr>Solution: job dependencies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10</cp:revision>
  <dcterms:created xsi:type="dcterms:W3CDTF">2025-01-17T10:10:41Z</dcterms:created>
  <dcterms:modified xsi:type="dcterms:W3CDTF">2025-01-20T15:45:06Z</dcterms:modified>
</cp:coreProperties>
</file>