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01/17/2025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01/17/2025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01/17/2025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01/17/2025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01/17/2025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01/17/2025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regularly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once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768</Words>
  <Application>Microsoft Office PowerPoint</Application>
  <PresentationFormat>Widescreen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Courier New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Running tasks once</vt:lpstr>
      <vt:lpstr>Motivation</vt:lpstr>
      <vt:lpstr>Run once on local machine/login node</vt:lpstr>
      <vt:lpstr>at times</vt:lpstr>
      <vt:lpstr>Run once as batch job</vt:lpstr>
      <vt:lpstr>Running tasks regularly</vt:lpstr>
      <vt:lpstr>Motivation</vt:lpstr>
      <vt:lpstr>Run regularly on local machine/login node</vt:lpstr>
      <vt:lpstr>Crontab tasks</vt:lpstr>
      <vt:lpstr>Mail notifications</vt:lpstr>
      <vt:lpstr>Run regularly as batch job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9</cp:revision>
  <dcterms:created xsi:type="dcterms:W3CDTF">2025-01-17T10:10:41Z</dcterms:created>
  <dcterms:modified xsi:type="dcterms:W3CDTF">2025-01-17T16:01:02Z</dcterms:modified>
</cp:coreProperties>
</file>