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8" r:id="rId35"/>
    <p:sldId id="314" r:id="rId36"/>
    <p:sldId id="315" r:id="rId37"/>
    <p:sldId id="316" r:id="rId38"/>
    <p:sldId id="340" r:id="rId39"/>
    <p:sldId id="341" r:id="rId40"/>
    <p:sldId id="319" r:id="rId41"/>
    <p:sldId id="320" r:id="rId42"/>
    <p:sldId id="322" r:id="rId43"/>
    <p:sldId id="323" r:id="rId44"/>
    <p:sldId id="321" r:id="rId45"/>
    <p:sldId id="325" r:id="rId46"/>
    <p:sldId id="326" r:id="rId47"/>
    <p:sldId id="328" r:id="rId48"/>
    <p:sldId id="354" r:id="rId49"/>
    <p:sldId id="352" r:id="rId50"/>
    <p:sldId id="390" r:id="rId51"/>
    <p:sldId id="391" r:id="rId52"/>
    <p:sldId id="392" r:id="rId53"/>
    <p:sldId id="389" r:id="rId54"/>
    <p:sldId id="393" r:id="rId55"/>
    <p:sldId id="394" r:id="rId56"/>
    <p:sldId id="395" r:id="rId57"/>
    <p:sldId id="396" r:id="rId58"/>
    <p:sldId id="397" r:id="rId59"/>
    <p:sldId id="398" r:id="rId6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01/30/2025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01/30/2025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01/30/2025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tasks: job arrays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441971" y="880106"/>
            <a:ext cx="4949070" cy="976646"/>
            <a:chOff x="7272985" y="3505591"/>
            <a:chExt cx="4949070" cy="97664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7272985" y="3736424"/>
              <a:ext cx="1096862" cy="74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54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3511</Words>
  <Application>Microsoft Office PowerPoint</Application>
  <PresentationFormat>Widescreen</PresentationFormat>
  <Paragraphs>783</Paragraphs>
  <Slides>59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Scheduling single tasks</vt:lpstr>
      <vt:lpstr>Motivation</vt:lpstr>
      <vt:lpstr>Run once on local machine/login node</vt:lpstr>
      <vt:lpstr>at times</vt:lpstr>
      <vt:lpstr>Run once as batch job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Sequential tasks: job dependencies</vt:lpstr>
      <vt:lpstr>Motivation</vt:lpstr>
      <vt:lpstr>Problem example</vt:lpstr>
      <vt:lpstr>Solution: job dependencies</vt:lpstr>
      <vt:lpstr>Submit workflow</vt:lpstr>
      <vt:lpstr>More sophisticated example</vt:lpstr>
      <vt:lpstr>Dangling jobs</vt:lpstr>
      <vt:lpstr>Clean up dangling jobs</vt:lpstr>
      <vt:lpstr>Parallel tasks: job arrays</vt:lpstr>
      <vt:lpstr>Motivation</vt:lpstr>
      <vt:lpstr>Problem example</vt:lpstr>
      <vt:lpstr>Solution: job arrays</vt:lpstr>
      <vt:lpstr>Job array execution</vt:lpstr>
      <vt:lpstr>Job array indices</vt:lpstr>
      <vt:lpstr>Limits on parallel array execution</vt:lpstr>
      <vt:lpstr>Job dependencies &amp; arrays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features</vt:lpstr>
      <vt:lpstr>More on Nextflow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41</cp:revision>
  <dcterms:created xsi:type="dcterms:W3CDTF">2025-01-17T10:10:41Z</dcterms:created>
  <dcterms:modified xsi:type="dcterms:W3CDTF">2025-01-30T14:47:32Z</dcterms:modified>
</cp:coreProperties>
</file>