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257" r:id="rId2"/>
    <p:sldId id="355" r:id="rId3"/>
    <p:sldId id="357" r:id="rId4"/>
    <p:sldId id="353" r:id="rId5"/>
    <p:sldId id="348" r:id="rId6"/>
    <p:sldId id="358" r:id="rId7"/>
    <p:sldId id="360" r:id="rId8"/>
    <p:sldId id="361" r:id="rId9"/>
    <p:sldId id="362" r:id="rId10"/>
    <p:sldId id="363" r:id="rId11"/>
    <p:sldId id="359" r:id="rId12"/>
    <p:sldId id="364" r:id="rId13"/>
    <p:sldId id="365" r:id="rId14"/>
    <p:sldId id="366" r:id="rId15"/>
    <p:sldId id="368" r:id="rId16"/>
    <p:sldId id="369" r:id="rId17"/>
    <p:sldId id="370" r:id="rId18"/>
    <p:sldId id="371" r:id="rId19"/>
    <p:sldId id="372" r:id="rId20"/>
    <p:sldId id="373" r:id="rId21"/>
    <p:sldId id="374" r:id="rId22"/>
    <p:sldId id="399" r:id="rId23"/>
    <p:sldId id="375" r:id="rId24"/>
    <p:sldId id="376" r:id="rId25"/>
    <p:sldId id="377" r:id="rId26"/>
    <p:sldId id="378" r:id="rId27"/>
    <p:sldId id="379" r:id="rId28"/>
    <p:sldId id="380" r:id="rId29"/>
    <p:sldId id="381" r:id="rId30"/>
    <p:sldId id="382" r:id="rId31"/>
    <p:sldId id="383" r:id="rId32"/>
    <p:sldId id="384" r:id="rId33"/>
    <p:sldId id="386" r:id="rId34"/>
    <p:sldId id="387" r:id="rId35"/>
    <p:sldId id="388" r:id="rId36"/>
    <p:sldId id="314" r:id="rId37"/>
    <p:sldId id="315" r:id="rId38"/>
    <p:sldId id="316" r:id="rId39"/>
    <p:sldId id="340" r:id="rId40"/>
    <p:sldId id="341" r:id="rId41"/>
    <p:sldId id="319" r:id="rId42"/>
    <p:sldId id="320" r:id="rId43"/>
    <p:sldId id="322" r:id="rId44"/>
    <p:sldId id="323" r:id="rId45"/>
    <p:sldId id="321" r:id="rId46"/>
    <p:sldId id="325" r:id="rId47"/>
    <p:sldId id="326" r:id="rId48"/>
    <p:sldId id="328" r:id="rId49"/>
    <p:sldId id="354" r:id="rId50"/>
    <p:sldId id="352" r:id="rId51"/>
    <p:sldId id="390" r:id="rId52"/>
    <p:sldId id="391" r:id="rId53"/>
    <p:sldId id="392" r:id="rId54"/>
    <p:sldId id="389" r:id="rId55"/>
    <p:sldId id="393" r:id="rId56"/>
    <p:sldId id="394" r:id="rId57"/>
    <p:sldId id="395" r:id="rId58"/>
    <p:sldId id="396" r:id="rId59"/>
    <p:sldId id="397" r:id="rId60"/>
    <p:sldId id="398" r:id="rId6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24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01/30/2025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38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48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01/30/2025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01/30/2025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01/30/2025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01/30/2025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01/30/2025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BC90984-4FF8-AD9E-70D2-0F81F7D9B2E8}"/>
              </a:ext>
            </a:extLst>
          </p:cNvPr>
          <p:cNvCxnSpPr/>
          <p:nvPr/>
        </p:nvCxnSpPr>
        <p:spPr>
          <a:xfrm>
            <a:off x="1240971" y="1611086"/>
            <a:ext cx="0" cy="4561114"/>
          </a:xfrm>
          <a:prstGeom prst="straightConnector1">
            <a:avLst/>
          </a:prstGeom>
          <a:ln w="28575">
            <a:solidFill>
              <a:schemeClr val="tx1"/>
            </a:solidFill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289CAF0-D51B-8E51-5972-970D3637F89D}"/>
              </a:ext>
            </a:extLst>
          </p:cNvPr>
          <p:cNvSpPr txBox="1"/>
          <p:nvPr/>
        </p:nvSpPr>
        <p:spPr>
          <a:xfrm>
            <a:off x="418031" y="5987018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868639"/>
            <a:ext cx="11626901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tasks: job arrays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441971" y="880106"/>
            <a:ext cx="4949070" cy="976646"/>
            <a:chOff x="7272985" y="3505591"/>
            <a:chExt cx="4949070" cy="97664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7272985" y="3736424"/>
              <a:ext cx="1096862" cy="7458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42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45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53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55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56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57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4478</TotalTime>
  <Words>3606</Words>
  <Application>Microsoft Office PowerPoint</Application>
  <PresentationFormat>Widescreen</PresentationFormat>
  <Paragraphs>801</Paragraphs>
  <Slides>60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Scheduling single tasks</vt:lpstr>
      <vt:lpstr>Motivation</vt:lpstr>
      <vt:lpstr>Run once on local machine/login node</vt:lpstr>
      <vt:lpstr>at times</vt:lpstr>
      <vt:lpstr>Run once as batch job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Parallel tasks: job arrays</vt:lpstr>
      <vt:lpstr>Motivation</vt:lpstr>
      <vt:lpstr>Problem example</vt:lpstr>
      <vt:lpstr>Solution: job arrays</vt:lpstr>
      <vt:lpstr>Job array execution</vt:lpstr>
      <vt:lpstr>Job array indices</vt:lpstr>
      <vt:lpstr>Limits on parallel array execution</vt:lpstr>
      <vt:lpstr>Job dependencies &amp; arrays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features</vt:lpstr>
      <vt:lpstr>More on Nextflow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42</cp:revision>
  <dcterms:created xsi:type="dcterms:W3CDTF">2025-01-17T10:10:41Z</dcterms:created>
  <dcterms:modified xsi:type="dcterms:W3CDTF">2025-01-30T15:07:46Z</dcterms:modified>
</cp:coreProperties>
</file>