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355" r:id="rId3"/>
    <p:sldId id="357" r:id="rId4"/>
    <p:sldId id="353" r:id="rId5"/>
    <p:sldId id="348" r:id="rId6"/>
    <p:sldId id="358" r:id="rId7"/>
    <p:sldId id="360" r:id="rId8"/>
    <p:sldId id="361" r:id="rId9"/>
    <p:sldId id="362" r:id="rId10"/>
    <p:sldId id="363" r:id="rId11"/>
    <p:sldId id="359" r:id="rId12"/>
    <p:sldId id="364" r:id="rId13"/>
    <p:sldId id="365" r:id="rId14"/>
    <p:sldId id="366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6" r:id="rId3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91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01/22/2025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01/22/2025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01/22/2025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01/22/2025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01/22/2025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01/22/2025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01/22/2025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90984-4FF8-AD9E-70D2-0F81F7D9B2E8}"/>
              </a:ext>
            </a:extLst>
          </p:cNvPr>
          <p:cNvCxnSpPr/>
          <p:nvPr/>
        </p:nvCxnSpPr>
        <p:spPr>
          <a:xfrm>
            <a:off x="1240971" y="1611086"/>
            <a:ext cx="0" cy="456111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89CAF0-D51B-8E51-5972-970D3637F89D}"/>
              </a:ext>
            </a:extLst>
          </p:cNvPr>
          <p:cNvSpPr txBox="1"/>
          <p:nvPr/>
        </p:nvSpPr>
        <p:spPr>
          <a:xfrm>
            <a:off x="418031" y="59870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0ECBB-891C-5356-1255-29A304528126}"/>
              </a:ext>
            </a:extLst>
          </p:cNvPr>
          <p:cNvSpPr/>
          <p:nvPr/>
        </p:nvSpPr>
        <p:spPr>
          <a:xfrm>
            <a:off x="3984170" y="1909310"/>
            <a:ext cx="4354285" cy="885825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9C912B-15B1-59BF-A713-EEC96ED89317}"/>
              </a:ext>
            </a:extLst>
          </p:cNvPr>
          <p:cNvSpPr/>
          <p:nvPr/>
        </p:nvSpPr>
        <p:spPr>
          <a:xfrm>
            <a:off x="3145975" y="4894374"/>
            <a:ext cx="5192468" cy="1133817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F9C100-D310-5D2F-1CF1-37097B31A359}"/>
              </a:ext>
            </a:extLst>
          </p:cNvPr>
          <p:cNvGrpSpPr/>
          <p:nvPr/>
        </p:nvGrpSpPr>
        <p:grpSpPr>
          <a:xfrm>
            <a:off x="8518071" y="2715534"/>
            <a:ext cx="3319481" cy="2389866"/>
            <a:chOff x="8768442" y="2857048"/>
            <a:chExt cx="3319481" cy="2389866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0310894-512F-F3A3-240B-74FA0B4BDB34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8768442" y="2857048"/>
              <a:ext cx="745187" cy="1074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00BD2D-8F78-56D9-4ECC-F839902F866A}"/>
                </a:ext>
              </a:extLst>
            </p:cNvPr>
            <p:cNvSpPr txBox="1"/>
            <p:nvPr/>
          </p:nvSpPr>
          <p:spPr>
            <a:xfrm>
              <a:off x="9513629" y="3700611"/>
              <a:ext cx="25742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Wasted resources</a:t>
              </a:r>
              <a:endParaRPr lang="LID4096" sz="2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BE1FFCA-D5FC-B90A-E87E-4F0E2393D2D9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8768442" y="3931444"/>
              <a:ext cx="745187" cy="13154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tasks: job arrays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441971" y="880106"/>
            <a:ext cx="4949070" cy="976646"/>
            <a:chOff x="7272985" y="3505591"/>
            <a:chExt cx="4949070" cy="97664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7272985" y="3736424"/>
              <a:ext cx="1096862" cy="74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1919</Words>
  <Application>Microsoft Office PowerPoint</Application>
  <PresentationFormat>Widescreen</PresentationFormat>
  <Paragraphs>419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Scheduling single tasks</vt:lpstr>
      <vt:lpstr>Motivation</vt:lpstr>
      <vt:lpstr>Run once on local machine/login node</vt:lpstr>
      <vt:lpstr>at times</vt:lpstr>
      <vt:lpstr>Run once as batch job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Sequential tasks: job dependencies</vt:lpstr>
      <vt:lpstr>Motivation</vt:lpstr>
      <vt:lpstr>Problem example</vt:lpstr>
      <vt:lpstr>Solution: job dependencies</vt:lpstr>
      <vt:lpstr>Submit workflow</vt:lpstr>
      <vt:lpstr>More sophisticated example</vt:lpstr>
      <vt:lpstr>Dangling jobs</vt:lpstr>
      <vt:lpstr>Clean up dangling jobs</vt:lpstr>
      <vt:lpstr>Parallel tasks: job arrays</vt:lpstr>
      <vt:lpstr>Motivation</vt:lpstr>
      <vt:lpstr>Problem example</vt:lpstr>
      <vt:lpstr>Solution: job arrays</vt:lpstr>
      <vt:lpstr>Job array execution</vt:lpstr>
      <vt:lpstr>Job array indices</vt:lpstr>
      <vt:lpstr>Limits on parallel array execution</vt:lpstr>
      <vt:lpstr>Job dependencies &amp;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27</cp:revision>
  <dcterms:created xsi:type="dcterms:W3CDTF">2025-01-17T10:10:41Z</dcterms:created>
  <dcterms:modified xsi:type="dcterms:W3CDTF">2025-01-22T08:23:52Z</dcterms:modified>
</cp:coreProperties>
</file>