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14" r:id="rId31"/>
    <p:sldId id="416" r:id="rId32"/>
    <p:sldId id="417" r:id="rId33"/>
    <p:sldId id="418" r:id="rId34"/>
    <p:sldId id="419" r:id="rId35"/>
    <p:sldId id="420" r:id="rId36"/>
    <p:sldId id="415" r:id="rId37"/>
    <p:sldId id="378" r:id="rId38"/>
    <p:sldId id="379" r:id="rId39"/>
    <p:sldId id="380" r:id="rId40"/>
    <p:sldId id="402" r:id="rId41"/>
    <p:sldId id="408" r:id="rId42"/>
    <p:sldId id="409" r:id="rId43"/>
    <p:sldId id="410" r:id="rId44"/>
    <p:sldId id="413" r:id="rId45"/>
    <p:sldId id="381" r:id="rId46"/>
    <p:sldId id="382" r:id="rId47"/>
    <p:sldId id="383" r:id="rId48"/>
    <p:sldId id="384" r:id="rId49"/>
    <p:sldId id="386" r:id="rId50"/>
    <p:sldId id="406" r:id="rId51"/>
    <p:sldId id="387" r:id="rId52"/>
    <p:sldId id="388" r:id="rId53"/>
    <p:sldId id="314" r:id="rId54"/>
    <p:sldId id="315" r:id="rId55"/>
    <p:sldId id="316" r:id="rId56"/>
    <p:sldId id="340" r:id="rId57"/>
    <p:sldId id="341" r:id="rId58"/>
    <p:sldId id="319" r:id="rId59"/>
    <p:sldId id="320" r:id="rId60"/>
    <p:sldId id="322" r:id="rId61"/>
    <p:sldId id="323" r:id="rId62"/>
    <p:sldId id="321" r:id="rId63"/>
    <p:sldId id="325" r:id="rId64"/>
    <p:sldId id="326" r:id="rId65"/>
    <p:sldId id="328" r:id="rId66"/>
    <p:sldId id="354" r:id="rId67"/>
    <p:sldId id="352" r:id="rId68"/>
    <p:sldId id="427" r:id="rId69"/>
    <p:sldId id="428" r:id="rId70"/>
    <p:sldId id="429" r:id="rId71"/>
    <p:sldId id="430" r:id="rId72"/>
    <p:sldId id="276" r:id="rId73"/>
    <p:sldId id="431" r:id="rId74"/>
    <p:sldId id="434" r:id="rId75"/>
    <p:sldId id="436" r:id="rId76"/>
    <p:sldId id="437" r:id="rId77"/>
    <p:sldId id="281" r:id="rId78"/>
    <p:sldId id="438" r:id="rId79"/>
    <p:sldId id="390" r:id="rId80"/>
    <p:sldId id="391" r:id="rId81"/>
    <p:sldId id="392" r:id="rId82"/>
    <p:sldId id="389" r:id="rId83"/>
    <p:sldId id="393" r:id="rId84"/>
    <p:sldId id="394" r:id="rId85"/>
    <p:sldId id="395" r:id="rId86"/>
    <p:sldId id="396" r:id="rId87"/>
    <p:sldId id="400" r:id="rId88"/>
    <p:sldId id="397" r:id="rId89"/>
    <p:sldId id="398" r:id="rId90"/>
    <p:sldId id="421" r:id="rId91"/>
    <p:sldId id="422" r:id="rId92"/>
    <p:sldId id="423" r:id="rId93"/>
    <p:sldId id="424" r:id="rId94"/>
    <p:sldId id="425" r:id="rId95"/>
    <p:sldId id="426" r:id="rId96"/>
    <p:sldId id="403" r:id="rId97"/>
    <p:sldId id="404" r:id="rId98"/>
    <p:sldId id="407" r:id="rId99"/>
    <p:sldId id="286" r:id="rId100"/>
    <p:sldId id="439" r:id="rId101"/>
    <p:sldId id="258" r:id="rId102"/>
    <p:sldId id="259" r:id="rId103"/>
    <p:sldId id="260" r:id="rId104"/>
    <p:sldId id="261" r:id="rId105"/>
    <p:sldId id="262" r:id="rId106"/>
    <p:sldId id="263" r:id="rId107"/>
    <p:sldId id="264" r:id="rId108"/>
    <p:sldId id="265" r:id="rId109"/>
    <p:sldId id="266" r:id="rId110"/>
    <p:sldId id="440" r:id="rId111"/>
    <p:sldId id="441" r:id="rId1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worker-ng" id="{BCF7BCC2-30BE-402C-8AEC-6D6CC7C0C829}">
          <p14:sldIdLst>
            <p14:sldId id="427"/>
            <p14:sldId id="428"/>
            <p14:sldId id="429"/>
            <p14:sldId id="430"/>
            <p14:sldId id="276"/>
            <p14:sldId id="431"/>
            <p14:sldId id="434"/>
            <p14:sldId id="436"/>
            <p14:sldId id="437"/>
            <p14:sldId id="281"/>
            <p14:sldId id="438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  <p14:sldId id="286"/>
            <p14:sldId id="43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s" id="{CA2362B0-6C06-4075-BACD-020369388D30}">
          <p14:sldIdLst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19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9E11-7709-0FCC-2763-45A46FEF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26CE5-A0D1-E97E-E2FC-1E8FD5426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1FEA5-CA4C-A337-9654-7CE97897B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8F381-7130-F537-BB74-DAC6C06DB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9771161-9134-1D5C-DF97-0DBF5A16B6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056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52FC4-D8AA-B9BC-D9CC-14379628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18778-FCCD-81CB-103A-35025B94E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76D9D-0DBB-5FD3-E6C0-9DF26A3E2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8181-C4B0-B87F-EC4E-1A675E532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18EB313-0551-D952-407B-E55669DE08D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518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C88B-968A-F6FF-A58C-521AAF46D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DC133-4D0F-932D-19B7-458AC7EDE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78BD0-D536-5C92-E9D4-E8980153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C6153-E14A-9D09-8A56-11C424CE4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00C851A-954C-0869-B42C-4BE1E4954ED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974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9754-1CE4-54A0-EFAB-3434AC79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B206F-862B-2672-893E-1C624C49F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E4894-4D17-DB1E-2BE5-26D2A6695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BEE2-CA42-C7D2-F4CC-0959CE217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18290C1-20CD-54E2-C0BA-ACED71EB291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5900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worker-ng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06590" y="4488158"/>
            <a:ext cx="2517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06591" y="2947528"/>
            <a:ext cx="2675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975511" y="2348881"/>
            <a:ext cx="4056593" cy="1992869"/>
            <a:chOff x="1444853" y="2348880"/>
            <a:chExt cx="5874943" cy="377383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6"/>
              <a:ext cx="2193207" cy="69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47890" y="4290869"/>
              <a:ext cx="3128810" cy="53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3673" y="5517232"/>
            <a:ext cx="3218685" cy="648072"/>
            <a:chOff x="1979712" y="5589240"/>
            <a:chExt cx="3218685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82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3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52185" y="4347102"/>
            <a:ext cx="19998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88089" y="2780929"/>
            <a:ext cx="3606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3431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63220" y="322027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97116C-F94B-4B5B-973A-17F07FB5C418}" type="slidenum">
              <a:rPr lang="nl-BE" smtClean="0"/>
              <a:pPr/>
              <a:t>105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056989" y="2355575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61673" y="364926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5815" y="1844825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13534" y="2724574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4472" y="3861049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/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04481" y="4867361"/>
              <a:ext cx="939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59897" y="1556792"/>
            <a:ext cx="3452123" cy="523220"/>
            <a:chOff x="3635896" y="1556792"/>
            <a:chExt cx="3452123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096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7630501" y="2905780"/>
            <a:ext cx="2449020" cy="1603340"/>
            <a:chOff x="4638999" y="1556792"/>
            <a:chExt cx="2449020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515047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1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</p:spPr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  <a:blipFill>
                <a:blip r:embed="rId2"/>
                <a:stretch>
                  <a:fillRect l="-1043" t="-360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(2</m:t>
                    </m:r>
                    <m:r>
                      <a:rPr lang="en-US" sz="2800" i="1">
                        <a:latin typeface="Cambria Math"/>
                      </a:rPr>
                      <m:t>𝑁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blipFill>
                <a:blip r:embed="rId3"/>
                <a:stretch>
                  <a:fillRect l="-2212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57323" y="4833932"/>
            <a:ext cx="20160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19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99001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1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99857" y="5775648"/>
            <a:ext cx="2759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4A4E-EEA1-3D9F-B6A9-6449CF65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C7E1-E388-7090-AC8B-643EF882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39C0-59FC-A68E-3A81-D10D8B7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3751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5A799-F0D0-2666-71DF-4CC33EFA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6A4F-C1F3-2F20-8217-13E4805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Formalize workflow</a:t>
            </a:r>
          </a:p>
          <a:p>
            <a:pPr lvl="1"/>
            <a:r>
              <a:rPr lang="en-US" dirty="0"/>
              <a:t>Easier to map to tools</a:t>
            </a:r>
          </a:p>
          <a:p>
            <a:pPr lvl="1"/>
            <a:r>
              <a:rPr lang="en-US" dirty="0"/>
              <a:t>Reproducible</a:t>
            </a:r>
          </a:p>
          <a:p>
            <a:r>
              <a:rPr lang="en-US" dirty="0"/>
              <a:t>Benchmark</a:t>
            </a:r>
          </a:p>
          <a:p>
            <a:pPr lvl="1"/>
            <a:r>
              <a:rPr lang="en-US" dirty="0"/>
              <a:t>Single tasks</a:t>
            </a:r>
          </a:p>
          <a:p>
            <a:pPr lvl="1"/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9BF5D-F273-31AE-1640-916CF00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07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1969095"/>
            <a:chOff x="1877066" y="4269789"/>
            <a:chExt cx="2096219" cy="19690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4669917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673985" cy="1200329"/>
            <a:chOff x="428625" y="3754438"/>
            <a:chExt cx="7339266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33926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nodes=2 -–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14324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8040454" cy="1296753"/>
            <a:chOff x="627295" y="4026320"/>
            <a:chExt cx="8040454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4" y="4026320"/>
              <a:ext cx="7673985" cy="1200329"/>
              <a:chOff x="428624" y="3754438"/>
              <a:chExt cx="7673985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7398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79816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8049456" cy="1200329"/>
            <a:chOff x="1056116" y="4903802"/>
            <a:chExt cx="8049456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647220" cy="1200329"/>
              <a:chOff x="428624" y="3754438"/>
              <a:chExt cx="7647220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39216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77548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-time=00:15:00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46DF-D19F-BDC9-42BD-BB0396B3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E19-870E-64B0-0FF5-1E4B07E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tasks, one job: worker-ng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E190-6398-412F-F5AD-DE0603EA5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EDAE2-C39A-2357-2132-FC210F2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227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FC358-6E45-A80F-B9C6-47C91030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0C3F-AD26-03E5-CB3D-BC795E43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682B-B1AE-630A-4453-B4B7DB14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</a:t>
            </a:r>
            <a:r>
              <a:rPr lang="en-US" i="1" dirty="0"/>
              <a:t>even more</a:t>
            </a:r>
            <a:r>
              <a:rPr lang="en-US" dirty="0"/>
              <a:t>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r>
              <a:rPr lang="en-US" dirty="0" err="1"/>
              <a:t>atools</a:t>
            </a:r>
            <a:r>
              <a:rPr lang="en-US" dirty="0"/>
              <a:t>: limited number of task, job start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3D5D-6F23-14EF-C92F-6A5F19FB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32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FDFCE-41E1-3153-C117-1953E481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5C85B0-75DE-F5C3-D821-1C7AA670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26F6-19DE-DD09-B1A4-DAD245A4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8930EF-661D-CEBF-A959-CA0A70C5DADF}"/>
              </a:ext>
            </a:extLst>
          </p:cNvPr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356F103-0A6F-0FFC-33B0-46620C924C56}"/>
              </a:ext>
            </a:extLst>
          </p:cNvPr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>
              <a:extLst>
                <a:ext uri="{FF2B5EF4-FFF2-40B4-BE49-F238E27FC236}">
                  <a16:creationId xmlns:a16="http://schemas.microsoft.com/office/drawing/2014/main" id="{76EAD96F-510C-FDA8-37F4-BD79CCDA1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-per-task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=2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306F42DE-E19D-2673-225B-42F493959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307AF-6B99-E9AF-A2DA-681C3C930A04}"/>
              </a:ext>
            </a:extLst>
          </p:cNvPr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CD2C06-005D-0A69-4B98-12CE227BDE3C}"/>
                </a:ext>
              </a:extLst>
            </p:cNvPr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43A1B102-097D-DD8E-620A-BC95898D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cpus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-per-task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=2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>
                <a:extLst>
                  <a:ext uri="{FF2B5EF4-FFF2-40B4-BE49-F238E27FC236}">
                    <a16:creationId xmlns:a16="http://schemas.microsoft.com/office/drawing/2014/main" id="{CC7F1DCA-C9A7-0D26-B982-A20F77AEC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F825E5-37F5-46D7-3455-1EA2582FE199}"/>
                </a:ext>
              </a:extLst>
            </p:cNvPr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74A6D7-1FD0-6B73-CF89-8941858D2033}"/>
              </a:ext>
            </a:extLst>
          </p:cNvPr>
          <p:cNvSpPr txBox="1"/>
          <p:nvPr/>
        </p:nvSpPr>
        <p:spPr>
          <a:xfrm rot="20014377">
            <a:off x="4656441" y="4484682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18314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D302-1CAF-099E-45F1-A50C7B19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6BF392-CF05-016A-3DC1-64086A6B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worker-ng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4CE7-491B-D6CE-E813-6208920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147" name="TextBox 7">
            <a:extLst>
              <a:ext uri="{FF2B5EF4-FFF2-40B4-BE49-F238E27FC236}">
                <a16:creationId xmlns:a16="http://schemas.microsoft.com/office/drawing/2014/main" id="{9E90D0AD-7B37-2F9E-504D-5493A738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44" y="4774941"/>
            <a:ext cx="798227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worker-ng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--data data.csv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80999-A3BF-CB48-3D02-1392C9EEA642}"/>
              </a:ext>
            </a:extLst>
          </p:cNvPr>
          <p:cNvGrpSpPr/>
          <p:nvPr/>
        </p:nvGrpSpPr>
        <p:grpSpPr>
          <a:xfrm>
            <a:off x="1834844" y="2918504"/>
            <a:ext cx="7994956" cy="1477328"/>
            <a:chOff x="325579" y="3957010"/>
            <a:chExt cx="7994956" cy="1477328"/>
          </a:xfrm>
        </p:grpSpPr>
        <p:sp>
          <p:nvSpPr>
            <p:cNvPr id="5145" name="TextBox 3">
              <a:extLst>
                <a:ext uri="{FF2B5EF4-FFF2-40B4-BE49-F238E27FC236}">
                  <a16:creationId xmlns:a16="http://schemas.microsoft.com/office/drawing/2014/main" id="{A668D3C8-3699-14C8-6D6F-05F41480C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79" y="3957010"/>
              <a:ext cx="7982271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-per-task=2 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--time=01:00:00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>
              <a:extLst>
                <a:ext uri="{FF2B5EF4-FFF2-40B4-BE49-F238E27FC236}">
                  <a16:creationId xmlns:a16="http://schemas.microsoft.com/office/drawing/2014/main" id="{5809CAA8-A0F4-7D6A-5069-AD2406EA6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9BFE99-2126-E1F2-8F00-F7C7BB2A5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04765"/>
              </p:ext>
            </p:extLst>
          </p:nvPr>
        </p:nvGraphicFramePr>
        <p:xfrm>
          <a:off x="5282294" y="1291343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>
            <a:extLst>
              <a:ext uri="{FF2B5EF4-FFF2-40B4-BE49-F238E27FC236}">
                <a16:creationId xmlns:a16="http://schemas.microsoft.com/office/drawing/2014/main" id="{5189F437-E020-96D5-D916-ACF8A11B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5341" y="246691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worker-ng processing: informally</a:t>
            </a:r>
            <a:endParaRPr lang="nl-BE" dirty="0"/>
          </a:p>
        </p:txBody>
      </p:sp>
      <p:sp>
        <p:nvSpPr>
          <p:cNvPr id="3" name="Can 2"/>
          <p:cNvSpPr/>
          <p:nvPr/>
        </p:nvSpPr>
        <p:spPr>
          <a:xfrm>
            <a:off x="2095500" y="3284539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24475" y="1643064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324475" y="4498976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5667376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1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1838326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143501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86376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7953376" y="2286000"/>
            <a:ext cx="25201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queries for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7953375" y="2714625"/>
            <a:ext cx="1899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7953375" y="3143251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notifies on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 dirty="0">
                <a:latin typeface="Calibri" pitchFamily="34" charset="0"/>
              </a:rPr>
              <a:t>for more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7953375" y="4059239"/>
            <a:ext cx="18356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stop</a:t>
            </a:r>
            <a:endParaRPr lang="nl-BE" dirty="0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2244726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1737520" y="5501483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1738314" y="5389564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1948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5389564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6881814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2571751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4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738563" y="3429001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FDC8-CB8E-6B94-52E2-92D78C43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513D7A-CF7A-1A8E-C05A-BCF2A9F5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F39E35-3988-F25F-CD67-E9C3719C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--data=… --batch= 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554DD-5842-9A87-5D08-BF1C0DC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FDC4-B4C9-6F69-1082-D54168BB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C29F3A-FDB4-D154-4849-B9D8AC7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F224847-05EF-EF85-1EF2-2C0DA03E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A028E-97E8-0964-F8A6-93A9EB0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04D9-F8FC-1A97-84A6-10E8D9DD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203-855B-1D98-75FE-781120FC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6A6-55B2-7653-2BC0-67278FDC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Analizing</a:t>
            </a:r>
            <a:r>
              <a:rPr lang="en-US" dirty="0"/>
              <a:t> distribution of </a:t>
            </a:r>
            <a:r>
              <a:rPr lang="en-US" dirty="0" err="1"/>
              <a:t>walltime</a:t>
            </a:r>
            <a:r>
              <a:rPr lang="en-US" dirty="0"/>
              <a:t>/work item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Analyzing load balancing among workers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D574D-D412-D4C6-4843-A362B329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2CB2D54E-F50B-F9D5-CECB-5D985FFE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C7370447-BE67-D793-B77F-266CBC13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81549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show_walltime_stats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8D5533A1-9840-377D-2428-64E74C60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0903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show_client_stats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6D22-A2DA-1604-414C-040B45BF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606-AF0D-50C2-E626-E4116FA0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Resume job with different resources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0D4A-36C1-04D7-CAC6-EF87AD08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76</a:t>
            </a:fld>
            <a:endParaRPr lang="LID4096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CFF8A3DA-4EFF-33CF-D47F-DA8674EF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9569F4F0-EA12-599D-1360-52D77AA1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92437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 --time=3:00:00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A632D9E1-E614-FD3F-B848-297D5CBA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505493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 --redo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worker-ng well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items/#tasks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Licensing!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Overloading nodes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5E47-DB45-5130-7294-C060E438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6578-9A04-A076-95DB-A2D7BF8A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worker-ng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58E-7C21-8D50-58DC-B40BE591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https://gjbex.github.io/worker-ng/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3F6F-3A65-C2B8-F16E-5A52C85C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3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81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92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72928"/>
            <a:ext cx="10323660" cy="2868218"/>
            <a:chOff x="213712" y="3238731"/>
            <a:chExt cx="1032366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13712" y="3244627"/>
              <a:ext cx="1032366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4897334" cy="461665"/>
            <a:chOff x="6148478" y="3505591"/>
            <a:chExt cx="4897334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397628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546106" y="3505591"/>
              <a:ext cx="14997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groups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4905540" cy="461665"/>
            <a:chOff x="6012032" y="3505591"/>
            <a:chExt cx="490554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4905540" cy="461665"/>
            <a:chOff x="6012032" y="3505591"/>
            <a:chExt cx="4905540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1</a:t>
              </a:r>
              <a:endParaRPr lang="LID4096" sz="2400" dirty="0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C2E4F501-1ABA-2708-23D8-79A1BAB5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6" y="5532495"/>
            <a:ext cx="10323660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nl-BE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 </a:t>
            </a:r>
            <a:r>
              <a:rPr lang="en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–mem=2G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--mem=10G --</a:t>
            </a:r>
            <a:r>
              <a:rPr lang="nl-BE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631640"/>
            <a:ext cx="3339269" cy="1585824"/>
            <a:chOff x="6604228" y="5257993"/>
            <a:chExt cx="3339269" cy="158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25799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1745" y="2204865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5516</TotalTime>
  <Words>6017</Words>
  <Application>Microsoft Office PowerPoint</Application>
  <PresentationFormat>Widescreen</PresentationFormat>
  <Paragraphs>1353</Paragraphs>
  <Slides>111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111</vt:i4>
      </vt:variant>
    </vt:vector>
  </HeadingPairs>
  <TitlesOfParts>
    <vt:vector size="122" baseType="lpstr">
      <vt:lpstr>Aptos</vt:lpstr>
      <vt:lpstr>Aptos Display</vt:lpstr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Parallel tasks, one job: worker-ng</vt:lpstr>
      <vt:lpstr>Motivation</vt:lpstr>
      <vt:lpstr>Problem example</vt:lpstr>
      <vt:lpstr>Solution: worker-ng</vt:lpstr>
      <vt:lpstr>worker-ng processing: informally</vt:lpstr>
      <vt:lpstr>Data exploration: steps</vt:lpstr>
      <vt:lpstr>Logging</vt:lpstr>
      <vt:lpstr>Monitoring: wsummarize</vt:lpstr>
      <vt:lpstr>Resuming: wresume</vt:lpstr>
      <vt:lpstr>Using worker-ng well</vt:lpstr>
      <vt:lpstr>More on worker-ng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  <vt:lpstr>Controlling number of threads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Conclusions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81</cp:revision>
  <dcterms:created xsi:type="dcterms:W3CDTF">2025-01-17T10:10:41Z</dcterms:created>
  <dcterms:modified xsi:type="dcterms:W3CDTF">2025-02-13T13:51:31Z</dcterms:modified>
</cp:coreProperties>
</file>