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14" r:id="rId36"/>
    <p:sldId id="315" r:id="rId37"/>
    <p:sldId id="316" r:id="rId38"/>
    <p:sldId id="340" r:id="rId39"/>
    <p:sldId id="341" r:id="rId40"/>
    <p:sldId id="319" r:id="rId41"/>
    <p:sldId id="320" r:id="rId42"/>
    <p:sldId id="322" r:id="rId43"/>
    <p:sldId id="323" r:id="rId44"/>
    <p:sldId id="321" r:id="rId45"/>
    <p:sldId id="325" r:id="rId46"/>
    <p:sldId id="326" r:id="rId47"/>
    <p:sldId id="328" r:id="rId48"/>
    <p:sldId id="354" r:id="rId49"/>
    <p:sldId id="352" r:id="rId50"/>
    <p:sldId id="390" r:id="rId51"/>
    <p:sldId id="391" r:id="rId52"/>
    <p:sldId id="392" r:id="rId53"/>
    <p:sldId id="389" r:id="rId54"/>
    <p:sldId id="393" r:id="rId55"/>
    <p:sldId id="394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017B1-B76A-64DB-F7B3-4DE272073F83}"/>
              </a:ext>
            </a:extLst>
          </p:cNvPr>
          <p:cNvSpPr txBox="1"/>
          <p:nvPr/>
        </p:nvSpPr>
        <p:spPr>
          <a:xfrm>
            <a:off x="1905000" y="1920357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7F88B-9758-89D4-0736-7533C11A6336}"/>
              </a:ext>
            </a:extLst>
          </p:cNvPr>
          <p:cNvSpPr txBox="1"/>
          <p:nvPr/>
        </p:nvSpPr>
        <p:spPr>
          <a:xfrm>
            <a:off x="1905000" y="3725148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72886-9E64-319D-53D7-FD7C31A7966D}"/>
              </a:ext>
            </a:extLst>
          </p:cNvPr>
          <p:cNvSpPr txBox="1"/>
          <p:nvPr/>
        </p:nvSpPr>
        <p:spPr>
          <a:xfrm>
            <a:off x="5127831" y="2839661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B46E8-B190-4482-E49E-E55117A65ECA}"/>
              </a:ext>
            </a:extLst>
          </p:cNvPr>
          <p:cNvSpPr txBox="1"/>
          <p:nvPr/>
        </p:nvSpPr>
        <p:spPr>
          <a:xfrm>
            <a:off x="8535573" y="2839661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04A9E-E31B-BCAE-66A4-7F83075453B3}"/>
              </a:ext>
            </a:extLst>
          </p:cNvPr>
          <p:cNvSpPr txBox="1"/>
          <p:nvPr/>
        </p:nvSpPr>
        <p:spPr>
          <a:xfrm>
            <a:off x="4098382" y="4336195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9D5B6-35DC-0CD6-AF4A-ED7EC770A88D}"/>
              </a:ext>
            </a:extLst>
          </p:cNvPr>
          <p:cNvSpPr txBox="1"/>
          <p:nvPr/>
        </p:nvSpPr>
        <p:spPr>
          <a:xfrm>
            <a:off x="4098382" y="2462186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7D18F-6C37-85E5-4EA0-C301CA7662A3}"/>
              </a:ext>
            </a:extLst>
          </p:cNvPr>
          <p:cNvSpPr txBox="1"/>
          <p:nvPr/>
        </p:nvSpPr>
        <p:spPr>
          <a:xfrm>
            <a:off x="7030934" y="3603916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B234B82-8FB3-627F-8455-90240C973A31}"/>
              </a:ext>
            </a:extLst>
          </p:cNvPr>
          <p:cNvSpPr/>
          <p:nvPr/>
        </p:nvSpPr>
        <p:spPr>
          <a:xfrm rot="16200000">
            <a:off x="6054954" y="1186732"/>
            <a:ext cx="365124" cy="86650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30A16-D7F2-FF66-935E-B37635330221}"/>
              </a:ext>
            </a:extLst>
          </p:cNvPr>
          <p:cNvSpPr txBox="1"/>
          <p:nvPr/>
        </p:nvSpPr>
        <p:spPr>
          <a:xfrm>
            <a:off x="5662129" y="5847061"/>
            <a:ext cx="108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3459</Words>
  <Application>Microsoft Office PowerPoint</Application>
  <PresentationFormat>Widescreen</PresentationFormat>
  <Paragraphs>777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37</cp:revision>
  <dcterms:created xsi:type="dcterms:W3CDTF">2025-01-17T10:10:41Z</dcterms:created>
  <dcterms:modified xsi:type="dcterms:W3CDTF">2025-01-30T11:50:07Z</dcterms:modified>
</cp:coreProperties>
</file>