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401" r:id="rId12"/>
    <p:sldId id="359" r:id="rId13"/>
    <p:sldId id="364" r:id="rId14"/>
    <p:sldId id="365" r:id="rId15"/>
    <p:sldId id="366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99" r:id="rId24"/>
    <p:sldId id="375" r:id="rId25"/>
    <p:sldId id="376" r:id="rId26"/>
    <p:sldId id="377" r:id="rId27"/>
    <p:sldId id="405" r:id="rId28"/>
    <p:sldId id="378" r:id="rId29"/>
    <p:sldId id="379" r:id="rId30"/>
    <p:sldId id="380" r:id="rId31"/>
    <p:sldId id="402" r:id="rId32"/>
    <p:sldId id="408" r:id="rId33"/>
    <p:sldId id="409" r:id="rId34"/>
    <p:sldId id="381" r:id="rId35"/>
    <p:sldId id="382" r:id="rId36"/>
    <p:sldId id="383" r:id="rId37"/>
    <p:sldId id="384" r:id="rId38"/>
    <p:sldId id="386" r:id="rId39"/>
    <p:sldId id="406" r:id="rId40"/>
    <p:sldId id="387" r:id="rId41"/>
    <p:sldId id="388" r:id="rId42"/>
    <p:sldId id="314" r:id="rId43"/>
    <p:sldId id="315" r:id="rId44"/>
    <p:sldId id="316" r:id="rId45"/>
    <p:sldId id="340" r:id="rId46"/>
    <p:sldId id="341" r:id="rId47"/>
    <p:sldId id="319" r:id="rId48"/>
    <p:sldId id="320" r:id="rId49"/>
    <p:sldId id="322" r:id="rId50"/>
    <p:sldId id="323" r:id="rId51"/>
    <p:sldId id="321" r:id="rId52"/>
    <p:sldId id="325" r:id="rId53"/>
    <p:sldId id="326" r:id="rId54"/>
    <p:sldId id="328" r:id="rId55"/>
    <p:sldId id="354" r:id="rId56"/>
    <p:sldId id="352" r:id="rId57"/>
    <p:sldId id="390" r:id="rId58"/>
    <p:sldId id="391" r:id="rId59"/>
    <p:sldId id="392" r:id="rId60"/>
    <p:sldId id="389" r:id="rId61"/>
    <p:sldId id="393" r:id="rId62"/>
    <p:sldId id="394" r:id="rId63"/>
    <p:sldId id="395" r:id="rId64"/>
    <p:sldId id="396" r:id="rId65"/>
    <p:sldId id="400" r:id="rId66"/>
    <p:sldId id="397" r:id="rId67"/>
    <p:sldId id="398" r:id="rId68"/>
    <p:sldId id="403" r:id="rId69"/>
    <p:sldId id="404" r:id="rId70"/>
    <p:sldId id="407" r:id="rId7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</p14:sldIdLst>
        </p14:section>
        <p14:section name="Introduction" id="{083BA90A-2B4F-476E-981D-E61BA530E4DC}">
          <p14:sldIdLst>
            <p14:sldId id="401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01/31/2025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01/31/2025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01/31/2025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documentation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61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62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</TotalTime>
  <Words>4133</Words>
  <Application>Microsoft Office PowerPoint</Application>
  <PresentationFormat>Widescreen</PresentationFormat>
  <Paragraphs>909</Paragraphs>
  <Slides>70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Introduction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arrays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55</cp:revision>
  <dcterms:created xsi:type="dcterms:W3CDTF">2025-01-17T10:10:41Z</dcterms:created>
  <dcterms:modified xsi:type="dcterms:W3CDTF">2025-01-31T15:40:55Z</dcterms:modified>
</cp:coreProperties>
</file>