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75" r:id="rId23"/>
    <p:sldId id="376" r:id="rId24"/>
    <p:sldId id="377" r:id="rId25"/>
    <p:sldId id="378" r:id="rId26"/>
    <p:sldId id="379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8" r:id="rId35"/>
    <p:sldId id="314" r:id="rId36"/>
    <p:sldId id="315" r:id="rId37"/>
    <p:sldId id="316" r:id="rId38"/>
    <p:sldId id="340" r:id="rId39"/>
    <p:sldId id="341" r:id="rId40"/>
    <p:sldId id="319" r:id="rId41"/>
    <p:sldId id="320" r:id="rId42"/>
    <p:sldId id="322" r:id="rId43"/>
    <p:sldId id="323" r:id="rId44"/>
    <p:sldId id="321" r:id="rId45"/>
    <p:sldId id="325" r:id="rId46"/>
    <p:sldId id="326" r:id="rId47"/>
    <p:sldId id="328" r:id="rId48"/>
    <p:sldId id="354" r:id="rId49"/>
    <p:sldId id="352" r:id="rId5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91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0ECBB-891C-5356-1255-29A304528126}"/>
              </a:ext>
            </a:extLst>
          </p:cNvPr>
          <p:cNvSpPr/>
          <p:nvPr/>
        </p:nvSpPr>
        <p:spPr>
          <a:xfrm>
            <a:off x="3984170" y="1909310"/>
            <a:ext cx="4354285" cy="885825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9C912B-15B1-59BF-A713-EEC96ED89317}"/>
              </a:ext>
            </a:extLst>
          </p:cNvPr>
          <p:cNvSpPr/>
          <p:nvPr/>
        </p:nvSpPr>
        <p:spPr>
          <a:xfrm>
            <a:off x="3145975" y="4894374"/>
            <a:ext cx="5192468" cy="1133817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AF9C100-D310-5D2F-1CF1-37097B31A359}"/>
              </a:ext>
            </a:extLst>
          </p:cNvPr>
          <p:cNvGrpSpPr/>
          <p:nvPr/>
        </p:nvGrpSpPr>
        <p:grpSpPr>
          <a:xfrm>
            <a:off x="8518071" y="2715534"/>
            <a:ext cx="3319481" cy="2389866"/>
            <a:chOff x="8768442" y="2857048"/>
            <a:chExt cx="3319481" cy="2389866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310894-512F-F3A3-240B-74FA0B4BDB34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8768442" y="2857048"/>
              <a:ext cx="745187" cy="10743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B00BD2D-8F78-56D9-4ECC-F839902F866A}"/>
                </a:ext>
              </a:extLst>
            </p:cNvPr>
            <p:cNvSpPr txBox="1"/>
            <p:nvPr/>
          </p:nvSpPr>
          <p:spPr>
            <a:xfrm>
              <a:off x="9513629" y="3700611"/>
              <a:ext cx="25742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Wasted resources</a:t>
              </a:r>
              <a:endParaRPr lang="LID4096" sz="2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BE1FFCA-D5FC-B90A-E87E-4F0E2393D2D9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>
              <a:off x="8768442" y="3931444"/>
              <a:ext cx="745187" cy="13154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parallel tasks: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3020</Words>
  <Application>Microsoft Office PowerPoint</Application>
  <PresentationFormat>Widescreen</PresentationFormat>
  <Paragraphs>658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Simplifying parallel tasks: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Help on atools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29</cp:revision>
  <dcterms:created xsi:type="dcterms:W3CDTF">2025-01-17T10:10:41Z</dcterms:created>
  <dcterms:modified xsi:type="dcterms:W3CDTF">2025-01-22T08:59:29Z</dcterms:modified>
</cp:coreProperties>
</file>