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7" r:id="rId2"/>
    <p:sldId id="293" r:id="rId3"/>
    <p:sldId id="295" r:id="rId4"/>
    <p:sldId id="282" r:id="rId5"/>
    <p:sldId id="311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299" r:id="rId38"/>
    <p:sldId id="300" r:id="rId39"/>
    <p:sldId id="301" r:id="rId40"/>
    <p:sldId id="302" r:id="rId41"/>
    <p:sldId id="306" r:id="rId42"/>
    <p:sldId id="307" r:id="rId43"/>
    <p:sldId id="308" r:id="rId44"/>
    <p:sldId id="309" r:id="rId45"/>
    <p:sldId id="310" r:id="rId46"/>
    <p:sldId id="287" r:id="rId47"/>
    <p:sldId id="292" r:id="rId48"/>
    <p:sldId id="286" r:id="rId49"/>
    <p:sldId id="297" r:id="rId50"/>
    <p:sldId id="271" r:id="rId51"/>
    <p:sldId id="283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  <p14:sldId id="311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25-400E-8FD1-E0937C3F8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4F-46A0-880B-AAEA79277A5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4F-46A0-880B-AAEA79277A5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4F-46A0-880B-AAEA79277A5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04F-46A0-880B-AAEA79277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4B-4F83-8164-C72154C72792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4B-4F83-8164-C72154C72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82-41A8-A14B-7D78EE16F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FA-4794-9415-C0145C9C8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19/01/2018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19/01/2018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19/01/2018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19/01/2018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</a:t>
            </a:r>
            <a:r>
              <a:rPr lang="en-US" dirty="0" smtClean="0"/>
              <a:t>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</a:t>
            </a:r>
            <a:r>
              <a:rPr lang="en-US" dirty="0" smtClean="0"/>
              <a:t>: </a:t>
            </a:r>
            <a:r>
              <a:rPr lang="en-US" dirty="0" smtClean="0"/>
              <a:t>programmer can/should help</a:t>
            </a:r>
          </a:p>
          <a:p>
            <a:r>
              <a:rPr lang="en-US" dirty="0" smtClean="0"/>
              <a:t>Multiple cores</a:t>
            </a:r>
            <a:endParaRPr lang="en-US" dirty="0" smtClean="0"/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nodes, i.e., </a:t>
            </a:r>
            <a:r>
              <a:rPr lang="en-US" dirty="0" smtClean="0"/>
              <a:t>distributed computing</a:t>
            </a:r>
            <a:endParaRPr lang="en-US" dirty="0" smtClean="0"/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  <a:endParaRPr lang="en-US" dirty="0" smtClean="0"/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3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On-screen Show (4:3)</PresentationFormat>
  <Paragraphs>643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geertjan.bex@gmail.com</cp:lastModifiedBy>
  <cp:revision>164</cp:revision>
  <dcterms:created xsi:type="dcterms:W3CDTF">2014-09-30T05:33:26Z</dcterms:created>
  <dcterms:modified xsi:type="dcterms:W3CDTF">2018-01-19T07:23:25Z</dcterms:modified>
</cp:coreProperties>
</file>