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2021-10-18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2021-10-18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2021-10-18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2021-10-18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2021-10-18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2021-10-18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542328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</a:t>
              </a:r>
              <a:r>
                <a:rPr lang="en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-data data.csv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cores/node</a:t>
            </a:r>
          </a:p>
          <a:p>
            <a:pPr lvl="1"/>
            <a:r>
              <a:rPr lang="en-BE" dirty="0"/>
              <a:t>36</a:t>
            </a:r>
            <a:r>
              <a:rPr lang="en-US" dirty="0"/>
              <a:t>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>
                  <a:solidFill>
                    <a:srgbClr val="FF0000"/>
                  </a:solidFill>
                </a:rPr>
                <a:t> × </a:t>
              </a:r>
              <a:r>
                <a:rPr lang="en-BE" sz="3600" dirty="0">
                  <a:solidFill>
                    <a:srgbClr val="FF0000"/>
                  </a:solidFill>
                </a:rPr>
                <a:t>36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job.pbs.log145485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26806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BE" dirty="0"/>
              <a:t>On a cluster</a:t>
            </a:r>
            <a:r>
              <a:rPr lang="en-US" dirty="0"/>
              <a:t>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4830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131</cp:revision>
  <dcterms:created xsi:type="dcterms:W3CDTF">2013-02-20T15:39:10Z</dcterms:created>
  <dcterms:modified xsi:type="dcterms:W3CDTF">2021-10-18T10:24:17Z</dcterms:modified>
</cp:coreProperties>
</file>