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2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2020-10-08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2020-10-08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4232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result-$PBS_ARRAYID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Resuming a job that hit the </a:t>
            </a:r>
            <a:r>
              <a:rPr lang="en-US" dirty="0" err="1"/>
              <a:t>walltime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Redoing failed work items</a:t>
            </a:r>
            <a:endParaRPr lang="nl-BE" dirty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nodes=5:ppn=36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179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180 slaves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179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180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default: violates MPI standard!</a:t>
            </a:r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/1.4.4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-l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program_pe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4817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121</cp:revision>
  <dcterms:created xsi:type="dcterms:W3CDTF">2013-02-20T15:39:10Z</dcterms:created>
  <dcterms:modified xsi:type="dcterms:W3CDTF">2020-10-09T08:16:51Z</dcterms:modified>
</cp:coreProperties>
</file>