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2019-11-04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2019-11-04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2019-11-04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and-atool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rameter-weaver.readthedocs.io/en/lates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nodes=5:ppn=36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information available on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https://gjbex.github.io/worker-and-atools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Link to GitHub repository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example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 smtClean="0"/>
              <a:t>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17</a:t>
            </a:r>
            <a:r>
              <a:rPr lang="en-US" dirty="0" smtClean="0"/>
              <a:t>9 </a:t>
            </a:r>
            <a:r>
              <a:rPr lang="en-US" dirty="0" smtClean="0"/>
              <a:t>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/>
              <a:t>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180 </a:t>
            </a:r>
            <a:r>
              <a:rPr lang="en-US" dirty="0" smtClean="0"/>
              <a:t>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179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180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parameter-weaver.readthedocs.io/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3269</Words>
  <Application>Microsoft Office PowerPoint</Application>
  <PresentationFormat>On-screen Show (4:3)</PresentationFormat>
  <Paragraphs>1075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Practical matters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112</cp:revision>
  <dcterms:created xsi:type="dcterms:W3CDTF">2013-02-20T15:39:10Z</dcterms:created>
  <dcterms:modified xsi:type="dcterms:W3CDTF">2019-11-04T16:26:03Z</dcterms:modified>
</cp:coreProperties>
</file>