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13" d="100"/>
          <a:sy n="113" d="100"/>
        </p:scale>
        <p:origin x="2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2020-10-08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2020-10-08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2020-10-08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54232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</a:t>
              </a:r>
              <a:r>
                <a:rPr lang="en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result-$PBS_ARRAYID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MapReduce</a:t>
            </a:r>
            <a:endParaRPr lang="nl-BE" dirty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Resuming a job that hit the </a:t>
            </a:r>
            <a:r>
              <a:rPr lang="en-US" dirty="0" err="1"/>
              <a:t>walltime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Redoing failed work items</a:t>
            </a:r>
            <a:endParaRPr lang="nl-BE" dirty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nodes=5:ppn=36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</a:p>
          <a:p>
            <a:pPr lvl="1"/>
            <a:r>
              <a:rPr lang="en-US" dirty="0"/>
              <a:t>worker epilog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179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180 slaves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179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180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default: violates MPI standard!</a:t>
            </a:r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PBS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PBS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cores/node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>
                  <a:solidFill>
                    <a:srgbClr val="FF0000"/>
                  </a:solidFill>
                </a:rPr>
                <a:t> × </a:t>
              </a:r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074091" y="4350183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>
                    <a:latin typeface="Calibri" pitchFamily="34" charset="0"/>
                  </a:rPr>
                  <a:t>job.pbs</a:t>
                </a: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$PBS_O_WORKDIR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job.pbs.log145485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job.pbs.log145485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job.pbs.log145485)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nodes=5:ppn=36  -l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PBS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PBS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700544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</a:t>
            </a:r>
            <a:r>
              <a:rPr lang="en-BE" dirty="0"/>
              <a:t>may need to</a:t>
            </a:r>
            <a:r>
              <a:rPr lang="en-US" dirty="0"/>
              <a:t>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  <a:r>
              <a:rPr lang="en-BE" dirty="0">
                <a:solidFill>
                  <a:srgbClr val="FF0000"/>
                </a:solidFill>
              </a:rPr>
              <a:t>/policies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PBS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 generate PBS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PBS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2.7.x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BE" dirty="0"/>
              <a:t>On a cluster</a:t>
            </a:r>
            <a:r>
              <a:rPr lang="en-US" dirty="0"/>
              <a:t>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program_pe.pbs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program_pe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walltime=1:00:00,nodes=2:ppn=36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4819</Words>
  <Application>Microsoft Office PowerPoint</Application>
  <PresentationFormat>On-screen Show (4:3)</PresentationFormat>
  <Paragraphs>1074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123</cp:revision>
  <dcterms:created xsi:type="dcterms:W3CDTF">2013-02-20T15:39:10Z</dcterms:created>
  <dcterms:modified xsi:type="dcterms:W3CDTF">2020-10-09T09:34:19Z</dcterms:modified>
</cp:coreProperties>
</file>