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2019-10-16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2019-10-16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2019-10-16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2019-10-16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and-atool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orker.readthedocs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arameter-weaver.readthedocs.io/en/lates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atools.readthedocs.io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11.jpeg"/><Relationship Id="rId9" Type="http://schemas.openxmlformats.org/officeDocument/2006/relationships/image" Target="../media/image9.wmf"/><Relationship Id="rId1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information available on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https://gjbex.github.io/worker-and-atools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Link to GitHub repository</a:t>
            </a:r>
          </a:p>
          <a:p>
            <a:pPr lvl="1"/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example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Preserve data order</a:t>
            </a:r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-skip_first 1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 smtClean="0">
                  <a:solidFill>
                    <a:srgbClr val="0070C0"/>
                  </a:solidFill>
                </a:rPr>
                <a:t>headers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scenario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exposes environment variables to work item shell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 smtClean="0"/>
              <a:t>: number of worker processes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 smtClean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://worker.readthedocs.io/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 and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parameter-weaver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parameter-weaver.readthedocs.io/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C00000"/>
                </a:solidFill>
              </a:rPr>
              <a:t>#work items/#</a:t>
            </a:r>
            <a:r>
              <a:rPr lang="en-US" dirty="0" err="1" smtClean="0">
                <a:solidFill>
                  <a:srgbClr val="C00000"/>
                </a:solidFill>
              </a:rPr>
              <a:t>proc</a:t>
            </a:r>
            <a:r>
              <a:rPr lang="en-US" dirty="0" smtClean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</a:t>
            </a:r>
            <a:r>
              <a:rPr lang="en-US" i="1" dirty="0" smtClean="0">
                <a:solidFill>
                  <a:srgbClr val="C00000"/>
                </a:solidFill>
              </a:rPr>
              <a:t>must be careful </a:t>
            </a:r>
            <a:r>
              <a:rPr lang="en-US" dirty="0" smtClean="0"/>
              <a:t>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>
                <a:cs typeface="Courier New" panose="02070309020205020404" pitchFamily="49" charset="0"/>
              </a:rPr>
              <a:t>, in PBS script,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=00:10:00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nodes=2:ppn=20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  -l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is flexible</a:t>
            </a:r>
          </a:p>
          <a:p>
            <a:pPr lvl="1"/>
            <a:r>
              <a:rPr lang="en-US" dirty="0" smtClean="0"/>
              <a:t>tries to determine CSV dialect by reading part of file &amp; analyzing</a:t>
            </a:r>
          </a:p>
          <a:p>
            <a:pPr lvl="1"/>
            <a:r>
              <a:rPr lang="en-US" dirty="0" smtClean="0"/>
              <a:t>default: 1024 bytes</a:t>
            </a:r>
          </a:p>
          <a:p>
            <a:r>
              <a:rPr lang="en-US" dirty="0" smtClean="0"/>
              <a:t>Specify number of bytes to use: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err="1" smtClean="0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http://atools.readthedocs.io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walltime</a:t>
            </a:r>
            <a:r>
              <a:rPr lang="en-US" dirty="0" smtClean="0">
                <a:cs typeface="Courier New" panose="02070309020205020404" pitchFamily="49" charset="0"/>
              </a:rPr>
              <a:t> is time to complete all work items</a:t>
            </a:r>
            <a:endParaRPr lang="nl-NL" dirty="0" smtClean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3269</Words>
  <Application>Microsoft Office PowerPoint</Application>
  <PresentationFormat>On-screen Show (4:3)</PresentationFormat>
  <Paragraphs>1075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worker &amp; atools training session</vt:lpstr>
      <vt:lpstr>Practical matters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111</cp:revision>
  <dcterms:created xsi:type="dcterms:W3CDTF">2013-02-20T15:39:10Z</dcterms:created>
  <dcterms:modified xsi:type="dcterms:W3CDTF">2019-10-16T14:19:01Z</dcterms:modified>
</cp:coreProperties>
</file>