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2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00544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4821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122</cp:revision>
  <dcterms:created xsi:type="dcterms:W3CDTF">2013-02-20T15:39:10Z</dcterms:created>
  <dcterms:modified xsi:type="dcterms:W3CDTF">2020-10-09T08:52:39Z</dcterms:modified>
</cp:coreProperties>
</file>