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1" r:id="rId18"/>
    <p:sldId id="272" r:id="rId19"/>
    <p:sldId id="273" r:id="rId20"/>
    <p:sldId id="300" r:id="rId21"/>
    <p:sldId id="301" r:id="rId22"/>
    <p:sldId id="302" r:id="rId23"/>
    <p:sldId id="275" r:id="rId24"/>
    <p:sldId id="35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56" r:id="rId33"/>
    <p:sldId id="308" r:id="rId34"/>
    <p:sldId id="281" r:id="rId35"/>
    <p:sldId id="332" r:id="rId36"/>
    <p:sldId id="284" r:id="rId37"/>
    <p:sldId id="286" r:id="rId38"/>
    <p:sldId id="294" r:id="rId39"/>
    <p:sldId id="295" r:id="rId40"/>
    <p:sldId id="296" r:id="rId41"/>
    <p:sldId id="297" r:id="rId42"/>
    <p:sldId id="298" r:id="rId43"/>
    <p:sldId id="285" r:id="rId44"/>
    <p:sldId id="299" r:id="rId45"/>
    <p:sldId id="312" r:id="rId46"/>
    <p:sldId id="313" r:id="rId47"/>
    <p:sldId id="314" r:id="rId48"/>
    <p:sldId id="315" r:id="rId49"/>
    <p:sldId id="316" r:id="rId50"/>
    <p:sldId id="340" r:id="rId51"/>
    <p:sldId id="341" r:id="rId52"/>
    <p:sldId id="318" r:id="rId53"/>
    <p:sldId id="319" r:id="rId54"/>
    <p:sldId id="320" r:id="rId55"/>
    <p:sldId id="322" r:id="rId56"/>
    <p:sldId id="323" r:id="rId57"/>
    <p:sldId id="321" r:id="rId58"/>
    <p:sldId id="325" r:id="rId59"/>
    <p:sldId id="326" r:id="rId60"/>
    <p:sldId id="328" r:id="rId61"/>
    <p:sldId id="354" r:id="rId62"/>
    <p:sldId id="352" r:id="rId63"/>
    <p:sldId id="339" r:id="rId64"/>
    <p:sldId id="333" r:id="rId65"/>
    <p:sldId id="338" r:id="rId66"/>
    <p:sldId id="310" r:id="rId67"/>
    <p:sldId id="280" r:id="rId68"/>
    <p:sldId id="335" r:id="rId69"/>
    <p:sldId id="336" r:id="rId70"/>
    <p:sldId id="343" r:id="rId71"/>
    <p:sldId id="344" r:id="rId72"/>
    <p:sldId id="342" r:id="rId73"/>
    <p:sldId id="345" r:id="rId74"/>
    <p:sldId id="304" r:id="rId75"/>
    <p:sldId id="309" r:id="rId76"/>
    <p:sldId id="311" r:id="rId77"/>
    <p:sldId id="276" r:id="rId78"/>
    <p:sldId id="277" r:id="rId79"/>
    <p:sldId id="278" r:id="rId80"/>
    <p:sldId id="329" r:id="rId81"/>
    <p:sldId id="330" r:id="rId82"/>
    <p:sldId id="33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1"/>
            <p14:sldId id="272"/>
            <p14:sldId id="273"/>
            <p14:sldId id="300"/>
            <p14:sldId id="301"/>
            <p14:sldId id="302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>
        <p:scale>
          <a:sx n="100" d="100"/>
          <a:sy n="100" d="100"/>
        </p:scale>
        <p:origin x="132" y="-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2023-10-10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2023-10-10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2023-10-10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10" Type="http://schemas.openxmlformats.org/officeDocument/2006/relationships/image" Target="../media/image19.jpe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</a:t>
            </a:r>
            <a:r>
              <a:rPr lang="en-US" dirty="0" err="1"/>
              <a:t>Slurm</a:t>
            </a:r>
            <a:r>
              <a:rPr lang="en-US" dirty="0"/>
              <a:t>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/>
              <a:t>Slurm</a:t>
            </a:r>
            <a:r>
              <a:rPr lang="en-US" sz="3000" dirty="0"/>
              <a:t>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232" y="4581128"/>
            <a:ext cx="8790248" cy="1760676"/>
            <a:chOff x="128212" y="4581128"/>
            <a:chExt cx="8790248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149480" y="4587478"/>
              <a:ext cx="3768980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4" y="4587477"/>
              <a:ext cx="273800" cy="49770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941641" y="4587478"/>
              <a:ext cx="292221" cy="497706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413707" y="4773217"/>
              <a:ext cx="196974" cy="497706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–-array=1-100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1891" y="2601405"/>
            <a:ext cx="6250429" cy="1754326"/>
            <a:chOff x="2070989" y="2601405"/>
            <a:chExt cx="6250429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6250429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–nodes=1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-per-node=1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492356" y="2601405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69899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slurm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8642" y="2986018"/>
            <a:ext cx="7215437" cy="1477328"/>
            <a:chOff x="899592" y="2986018"/>
            <a:chExt cx="7215437" cy="1477328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721543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–-nodes=1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-per-node=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SLURM_ARRAY_TASK_ID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fr-BE" b="0" i="0" dirty="0">
                  <a:solidFill>
                    <a:srgbClr val="46545C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SLURM_ARRAY_TASK_ID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528725" y="2986018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-data data.csv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786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run.slurm.log445948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78663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run.slurm.log445948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7126498" cy="2585323"/>
            <a:chOff x="1016000" y="3284538"/>
            <a:chExt cx="7126498" cy="2585323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39720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-per-node=36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#SBATCH --time=04:00:00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18978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3" imgW="774364" imgH="291973" progId="Equation.3">
                    <p:embed/>
                  </p:oleObj>
                </mc:Choice>
                <mc:Fallback>
                  <p:oleObj name="Vergelijking" r:id="rId3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295419" cy="1143000"/>
            <a:chOff x="1165083" y="2285992"/>
            <a:chExt cx="1295586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295586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1" y="5130800"/>
            <a:ext cx="2002728" cy="1155524"/>
            <a:chOff x="2857488" y="5572140"/>
            <a:chExt cx="2002024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2002024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batch.slurm.worker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5" imgW="875920" imgH="215806" progId="Equation.3">
                    <p:embed/>
                  </p:oleObj>
                </mc:Choice>
                <mc:Fallback>
                  <p:oleObj name="Vergelijking" r:id="rId5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498" y="5130800"/>
            <a:ext cx="1405449" cy="1155524"/>
            <a:chOff x="2857488" y="5572140"/>
            <a:chExt cx="1406196" cy="1154974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406196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worker.slurm</a:t>
              </a:r>
              <a:endParaRPr lang="nl-BE" dirty="0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</a:t>
            </a:r>
            <a:r>
              <a:rPr lang="en-US" dirty="0" err="1"/>
              <a:t>Slurm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4" y="3429000"/>
            <a:ext cx="7542609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909078" cy="1274311"/>
            <a:chOff x="627295" y="4026320"/>
            <a:chExt cx="7909078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3907326" y="4817157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--array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7525" y="3425837"/>
            <a:ext cx="7213620" cy="1203492"/>
            <a:chOff x="428625" y="3751275"/>
            <a:chExt cx="7213620" cy="1203492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--nodes=1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=1 –-time=00:10:00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243042" y="3751275"/>
              <a:ext cx="139920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7149" cy="1274311"/>
            <a:chOff x="627295" y="4026320"/>
            <a:chExt cx="7587149" cy="12743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20679" cy="1200329"/>
              <a:chOff x="428625" y="3754438"/>
              <a:chExt cx="7220679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–-time=00:10:00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255974" y="3757291"/>
                <a:ext cx="139333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9781" cy="1200329"/>
            <a:chOff x="1056116" y="4903802"/>
            <a:chExt cx="761978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7544" cy="1200329"/>
              <a:chOff x="428625" y="3754438"/>
              <a:chExt cx="7217544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--nodes=1 –-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=1 –-time=00:10:00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252839" y="3760127"/>
                <a:ext cx="1393330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289908" y="4222161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736" y="2818671"/>
            <a:ext cx="8648521" cy="25545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6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80112" y="2779457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629395" cy="1200329"/>
            <a:chOff x="827584" y="3967896"/>
            <a:chExt cx="7629395" cy="1200329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62901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  --time=01:20:00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35546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4524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1560" y="5038956"/>
            <a:ext cx="7992888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19040" progId="Equation.3">
                  <p:embed/>
                </p:oleObj>
              </mc:Choice>
              <mc:Fallback>
                <p:oleObj name="Equation" r:id="rId3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56549" cy="1477328"/>
            <a:chOff x="1470336" y="3967896"/>
            <a:chExt cx="6856549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3054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generates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11" imgW="837836" imgH="177723" progId="Equation.3">
                  <p:embed/>
                </p:oleObj>
              </mc:Choice>
              <mc:Fallback>
                <p:oleObj name="Vergelijking" r:id="rId11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</a:t>
            </a:r>
            <a:r>
              <a:rPr lang="en-US" dirty="0" err="1"/>
              <a:t>Slurm</a:t>
            </a:r>
            <a:r>
              <a:rPr lang="en-US" dirty="0"/>
              <a:t>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3.x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52963" cy="1200329"/>
            <a:chOff x="973922" y="3967896"/>
            <a:chExt cx="7352963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3054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program_pe.slurm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232523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</a:t>
            </a:r>
            <a:r>
              <a:rPr lang="nl-NL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program_pe.slurm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–name=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=2 –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047325" y="3497263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4481</Words>
  <Application>Microsoft Office PowerPoint</Application>
  <PresentationFormat>On-screen Show (4:3)</PresentationFormat>
  <Paragraphs>1028</Paragraphs>
  <Slides>82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Cambria Math</vt:lpstr>
      <vt:lpstr>Courier New</vt:lpstr>
      <vt:lpstr>Script MT Bold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Slurm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134</cp:revision>
  <dcterms:created xsi:type="dcterms:W3CDTF">2013-02-20T15:39:10Z</dcterms:created>
  <dcterms:modified xsi:type="dcterms:W3CDTF">2023-10-10T09:04:04Z</dcterms:modified>
</cp:coreProperties>
</file>