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US" dirty="0"/>
              <a:t>20 cores/node</a:t>
            </a:r>
          </a:p>
          <a:p>
            <a:pPr lvl="1"/>
            <a:r>
              <a:rPr lang="en-US" dirty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20 × 20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should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4813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119</cp:revision>
  <dcterms:created xsi:type="dcterms:W3CDTF">2013-02-20T15:39:10Z</dcterms:created>
  <dcterms:modified xsi:type="dcterms:W3CDTF">2020-10-08T15:15:38Z</dcterms:modified>
</cp:coreProperties>
</file>