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9" r:id="rId3"/>
    <p:sldId id="264" r:id="rId4"/>
    <p:sldId id="260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4" d="100"/>
          <a:sy n="94" d="100"/>
        </p:scale>
        <p:origin x="-648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5234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839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43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33292A5-8A0C-4CF1-90C3-704E0EE6373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53D8C-207C-4ECE-ACED-49DA8586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Climber’s Beta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CD4A8F-3C96-4C94-A0B2-A45AD8BDD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Cabrera</a:t>
            </a:r>
          </a:p>
        </p:txBody>
      </p:sp>
    </p:spTree>
    <p:extLst>
      <p:ext uri="{BB962C8B-B14F-4D97-AF65-F5344CB8AC3E}">
        <p14:creationId xmlns:p14="http://schemas.microsoft.com/office/powerpoint/2010/main" val="293872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FAB0C-685F-4229-96A3-18E51BC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08B4A-D433-4C5B-83B5-29F3CC79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Climbing, can be an individual sport; If you plan on bouldering or </a:t>
            </a:r>
            <a:r>
              <a:rPr lang="en-US" sz="2600" dirty="0" smtClean="0"/>
              <a:t>soloing, however</a:t>
            </a:r>
            <a:r>
              <a:rPr lang="en-US" sz="2600" dirty="0"/>
              <a:t>, sport(top-rope) and traditional </a:t>
            </a:r>
            <a:r>
              <a:rPr lang="en-US" sz="2600" dirty="0" smtClean="0"/>
              <a:t>climbing </a:t>
            </a:r>
            <a:r>
              <a:rPr lang="en-US" sz="2600" dirty="0"/>
              <a:t>require a partner for belaying </a:t>
            </a:r>
            <a:r>
              <a:rPr lang="en-US" sz="2600" dirty="0" smtClean="0"/>
              <a:t>and </a:t>
            </a:r>
            <a:r>
              <a:rPr lang="en-US" sz="2600" dirty="0"/>
              <a:t>help with beta(route insight). </a:t>
            </a:r>
          </a:p>
          <a:p>
            <a:r>
              <a:rPr lang="en-US" sz="2600" dirty="0"/>
              <a:t>Maybe you’re solo exploring a new area but need a partner to climb with?</a:t>
            </a:r>
          </a:p>
          <a:p>
            <a:r>
              <a:rPr lang="en-US" sz="2600" dirty="0"/>
              <a:t>Maybe you </a:t>
            </a:r>
            <a:r>
              <a:rPr lang="en-US" sz="2600" dirty="0" smtClean="0"/>
              <a:t>spent </a:t>
            </a:r>
            <a:r>
              <a:rPr lang="en-US" sz="2600" dirty="0"/>
              <a:t>2 days driving to </a:t>
            </a:r>
            <a:r>
              <a:rPr lang="en-US" sz="2600" dirty="0"/>
              <a:t>a</a:t>
            </a:r>
            <a:r>
              <a:rPr lang="en-US" sz="2600" dirty="0" smtClean="0"/>
              <a:t> </a:t>
            </a:r>
            <a:r>
              <a:rPr lang="en-US" sz="2600" dirty="0"/>
              <a:t>new location and forgot some equipment?</a:t>
            </a:r>
          </a:p>
          <a:p>
            <a:r>
              <a:rPr lang="en-US" sz="2600" dirty="0"/>
              <a:t>Maybe you just need help from experienced climbers in the area but don’t know anyone or their experience levels? </a:t>
            </a:r>
          </a:p>
        </p:txBody>
      </p:sp>
    </p:spTree>
    <p:extLst>
      <p:ext uri="{BB962C8B-B14F-4D97-AF65-F5344CB8AC3E}">
        <p14:creationId xmlns:p14="http://schemas.microsoft.com/office/powerpoint/2010/main" val="293850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083A6-BF25-4EC0-9D8D-0AF94CD4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2290B-2F77-4675-8E86-1DF2867AF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953000" cy="4023360"/>
          </a:xfrm>
        </p:spPr>
        <p:txBody>
          <a:bodyPr/>
          <a:lstStyle/>
          <a:p>
            <a:r>
              <a:rPr lang="en-US" sz="2400" dirty="0"/>
              <a:t>An application that organizes and displays information for climbing routes in various locations around the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A way for climbers to link up and find</a:t>
            </a:r>
            <a:r>
              <a:rPr lang="en-US" dirty="0"/>
              <a:t> </a:t>
            </a:r>
            <a:r>
              <a:rPr lang="en-US" dirty="0" smtClean="0"/>
              <a:t>other climbers that may be in their same climbing grade</a:t>
            </a:r>
          </a:p>
          <a:p>
            <a:r>
              <a:rPr lang="en-US" sz="2400" dirty="0" smtClean="0"/>
              <a:t>A platform for climbers to share their experiences and insight while on the wall(beta, big wall climbing)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A1E87E7-C62F-4426-ABF4-1CA14A4CD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85" y="2057400"/>
            <a:ext cx="3815615" cy="4023360"/>
          </a:xfrm>
        </p:spPr>
      </p:pic>
    </p:spTree>
    <p:extLst>
      <p:ext uri="{BB962C8B-B14F-4D97-AF65-F5344CB8AC3E}">
        <p14:creationId xmlns:p14="http://schemas.microsoft.com/office/powerpoint/2010/main" val="286279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669D4-D452-430F-BF1F-59D92B4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908D86-A9F4-4BC5-934E-5D39EFA6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Organizes and displays information </a:t>
            </a:r>
            <a:r>
              <a:rPr lang="en-US" sz="2800" dirty="0" smtClean="0"/>
              <a:t>regarding locations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smtClean="0"/>
              <a:t>routes</a:t>
            </a:r>
            <a:r>
              <a:rPr lang="en-US" sz="2800" dirty="0"/>
              <a:t>(route identifying, beta, images, detailed descriptions, ratings,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r>
              <a:rPr lang="en-US" sz="2800" dirty="0"/>
              <a:t>A classified section for searching for partners or equipment for sale</a:t>
            </a:r>
          </a:p>
          <a:p>
            <a:r>
              <a:rPr lang="en-US" sz="2800" dirty="0"/>
              <a:t>A Bulletin board for climbers to ask or give advice and warnings(</a:t>
            </a:r>
            <a:r>
              <a:rPr lang="en-US" sz="2800" dirty="0" err="1"/>
              <a:t>choss</a:t>
            </a:r>
            <a:r>
              <a:rPr lang="en-US" sz="2800" dirty="0"/>
              <a:t>[debris], broken anchors, sketchy holds)</a:t>
            </a:r>
          </a:p>
          <a:p>
            <a:r>
              <a:rPr lang="en-US" sz="2800" dirty="0"/>
              <a:t>Profiles to record the many routes that you send, to show experiences and personal climbing merits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88B36-BDBB-4AA6-ADDE-227B05D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Phone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90190-16C1-45EC-BB8B-F3205FF1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Internet connectivity</a:t>
            </a:r>
          </a:p>
          <a:p>
            <a:r>
              <a:rPr lang="en-US" sz="2800" dirty="0"/>
              <a:t>Camera</a:t>
            </a:r>
          </a:p>
          <a:p>
            <a:r>
              <a:rPr lang="en-US" sz="2800" dirty="0"/>
              <a:t>Data Storage(depending on how much is downloaded for offline access)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6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6B8E7-9020-4F28-B5D4-50BCAF8E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928355-B414-4FB4-B8E5-042E73ADB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3200" dirty="0"/>
              <a:t>Design and Finite state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Display of data, account functionality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Messaging board functionality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Testing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Finished product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FBA090A-2618-45E2-9C71-96DC7763D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85801"/>
            <a:ext cx="4754563" cy="3565922"/>
          </a:xfrm>
        </p:spPr>
      </p:pic>
    </p:spTree>
    <p:extLst>
      <p:ext uri="{BB962C8B-B14F-4D97-AF65-F5344CB8AC3E}">
        <p14:creationId xmlns:p14="http://schemas.microsoft.com/office/powerpoint/2010/main" val="86847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0FF82-80FF-402D-A340-11677E3A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9A464C-646C-4F1F-B852-E4995C9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13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268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Basis</vt:lpstr>
      <vt:lpstr>Climber’s Beta</vt:lpstr>
      <vt:lpstr>Why?</vt:lpstr>
      <vt:lpstr>Proposal</vt:lpstr>
      <vt:lpstr>App Features</vt:lpstr>
      <vt:lpstr>Phone Requirements</vt:lpstr>
      <vt:lpstr>Project Timeline</vt:lpstr>
      <vt:lpstr>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Climber’s Beta</dc:title>
  <dc:creator>Gabriel J Cabrera</dc:creator>
  <cp:lastModifiedBy>Gabriel Cabrera</cp:lastModifiedBy>
  <cp:revision>12</cp:revision>
  <dcterms:created xsi:type="dcterms:W3CDTF">2019-02-27T19:37:37Z</dcterms:created>
  <dcterms:modified xsi:type="dcterms:W3CDTF">2019-03-09T20:55:10Z</dcterms:modified>
</cp:coreProperties>
</file>