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9879-E17D-4C1B-A869-290E5AEC2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154D8-6E5A-4907-B497-59BC937A3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C3AD2-D5ED-415F-A61A-0509F01A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19E48-D555-400F-A230-55D37476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196B9-93BC-4EC6-A6F3-ADCB6F80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9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8ACA-A8A3-4FB3-934D-1EDD03DD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5873E-2A2C-43D7-BBD8-7E769A7FF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40763-B1AC-411B-8E4C-760AC1AE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DA63A-0EEA-4894-90E0-466A3CC5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7B18-9713-4A83-B9FD-7CD0AC40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3226D-9E32-45A0-8E6A-65B9D54B5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E85B9-E2E3-4D5E-BF65-BA03A19AF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C660-AAD8-42AB-BB5F-685A8170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B7A59-D6FD-464D-BF1E-36C98E24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BE923-51DE-4014-9F61-7811C32C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9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1E3E-A928-485A-A8B3-ED03925C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5148-333E-41AD-9F12-3F6597545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7E747-FC20-49B8-A1F5-131DF9E8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50A78-D170-40DA-8E4F-1470EF6E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9199B-7AB1-46DC-B437-E916C564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8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E193-B431-4799-BDF0-50710AAA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A7F39-C959-4CA0-A20C-D315E7A3D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C871E-C883-4865-8B38-C543ACE1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F30DF-567D-4698-980A-5DD05BBD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BC63-20DF-4A1F-875C-27A57D5F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4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6AE8-F10E-4549-81C7-479BEB60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5796A-B847-4FA8-8A29-7413DD2E2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6FA4-0619-4A5B-99CC-C314ABD07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255F8-32E4-40EC-B68E-F648C60A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B14F4-14EC-4F0E-801B-E4476BA0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BBF95-1018-4A40-8534-F19798E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06C0-FD8A-4D74-ABD0-0CDD6AB7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92408-F42C-4D6E-9AC3-B3110BFC8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A249A-98A7-49D5-9F06-2E7E2A966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933B2-37DE-4AD0-BA0F-94DAB5B97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1B88C-B600-4BB7-B4A0-3668E4AFF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D62AC-8F37-419C-8457-8D488728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BB8EC-A6EE-42C0-B020-0B6171E6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DF52E-69F8-4FDD-A8E4-B2A4FEF0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5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0E9E-3626-42BE-9454-64F2B62D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E88A4-292A-40C4-8E53-6447DA51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147EA-35E2-458F-AA71-5120A4B0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E4FA5-9006-43AA-9CD6-D1875CF4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9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F5EC9-E611-4521-8C55-CE0DF8FF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2B53B-552A-4FB4-A7DB-131528ED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477B2-5A95-4BDB-824E-ACFA7963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6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4580-1F76-425E-B632-FA9ECBE2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A6B9-6600-4EB8-AD54-0ADE29996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32F8E-4C2C-433B-BB97-EF6167245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AF396-AF0F-4A64-8BE6-E9240D82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C0C94-ED1D-47B7-AD5D-56546871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92C4C-BDE6-480D-A848-1997EF71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2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DC53-55F6-4A7E-BC22-C02E9B1AA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599FB-A4FE-42A0-96C0-E9A3F6742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A96D0-06F3-4763-9F2E-D6C0707C6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E12E0-21FF-46B1-A303-FA88BBE9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78AEE-69E0-4875-A6E3-6E1E063B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E50FD-9696-4A5A-969B-E3E486EE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04753-B7AC-4C53-AEF6-EB2C7895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9EC70-1B65-4402-BC6D-3374F396F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5545A-FDC1-4FF9-827A-732219AF8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79290-9632-405B-8C44-E5CE6D086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218CF-250A-4E44-B271-6DD0C9A8A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0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3D8C-207C-4ECE-ACED-49DA8586B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Climber’s Beta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A8F-3C96-4C94-A0B2-A45AD8BDD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 Cabrera</a:t>
            </a:r>
          </a:p>
        </p:txBody>
      </p:sp>
    </p:spTree>
    <p:extLst>
      <p:ext uri="{BB962C8B-B14F-4D97-AF65-F5344CB8AC3E}">
        <p14:creationId xmlns:p14="http://schemas.microsoft.com/office/powerpoint/2010/main" val="293872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AB0C-685F-4229-96A3-18E51BC7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8B4A-D433-4C5B-83B5-29F3CC796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Climbing, can be an individual sport, if you plan on bouldering or self-belaying(securing yourself with each anchor point), however, sport(top-rope) and traditional climbing can require a partner for belaying or help with beta(route insight). </a:t>
            </a:r>
          </a:p>
          <a:p>
            <a:r>
              <a:rPr lang="en-US" dirty="0"/>
              <a:t>Maybe you’re solo exploring a new area but need a partner to climb with?</a:t>
            </a:r>
          </a:p>
          <a:p>
            <a:r>
              <a:rPr lang="en-US" dirty="0"/>
              <a:t>Maybe you spend 2 days driving to this new location and forgot some equipment?</a:t>
            </a:r>
          </a:p>
          <a:p>
            <a:r>
              <a:rPr lang="en-US" dirty="0"/>
              <a:t>Maybe you just need help from experienced climbers in the area but don’t know anyone or their experience levels? </a:t>
            </a:r>
          </a:p>
        </p:txBody>
      </p:sp>
    </p:spTree>
    <p:extLst>
      <p:ext uri="{BB962C8B-B14F-4D97-AF65-F5344CB8AC3E}">
        <p14:creationId xmlns:p14="http://schemas.microsoft.com/office/powerpoint/2010/main" val="293850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FD83-5086-4AFD-80AE-B74A4AC4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0482-0766-4006-983B-93D8F3A73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application that organizes and displays information for climbing routes in various locations around the world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9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69D4-D452-430F-BF1F-59D92B49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8D86-A9F4-4BC5-934E-5D39EFA6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Organizes and displays information regarding, locations, routes(route identifying, beta, images, detailed descriptions, ratings,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 classified section for searching for partners/equipment for sale</a:t>
            </a:r>
          </a:p>
          <a:p>
            <a:r>
              <a:rPr lang="en-US" dirty="0"/>
              <a:t>A Bulletin board for climbers to ask for or to give advice and warnings(</a:t>
            </a:r>
            <a:r>
              <a:rPr lang="en-US" dirty="0" err="1"/>
              <a:t>choss</a:t>
            </a:r>
            <a:r>
              <a:rPr lang="en-US" dirty="0"/>
              <a:t>[debris], broken anchors, sketchy holds)</a:t>
            </a:r>
          </a:p>
          <a:p>
            <a:r>
              <a:rPr lang="en-US" dirty="0"/>
              <a:t>Profiles to record the many routes that you send, to show experiences and personal climbing merits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2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8B36-BDBB-4AA6-ADDE-227B05D0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0190-16C1-45EC-BB8B-F3205FF1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6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6121-4D14-4085-B5F5-ED216340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50022-7C22-4E14-B39C-26AFC550C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9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FF82-80FF-402D-A340-11677E3A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464C-646C-4F1F-B852-E4995C93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3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Climber’s Beta</vt:lpstr>
      <vt:lpstr>Why?</vt:lpstr>
      <vt:lpstr>Proposal</vt:lpstr>
      <vt:lpstr>App Features</vt:lpstr>
      <vt:lpstr>Phone Requirements</vt:lpstr>
      <vt:lpstr>Project Timeline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Climber’s Beta</dc:title>
  <dc:creator>Gabriel J Cabrera</dc:creator>
  <cp:lastModifiedBy>Gabriel J Cabrera</cp:lastModifiedBy>
  <cp:revision>3</cp:revision>
  <dcterms:created xsi:type="dcterms:W3CDTF">2019-02-27T19:37:37Z</dcterms:created>
  <dcterms:modified xsi:type="dcterms:W3CDTF">2019-02-27T20:17:34Z</dcterms:modified>
</cp:coreProperties>
</file>