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Barlow Condense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BarlowCondensed-regular.fntdata"/><Relationship Id="rId16" Type="http://schemas.openxmlformats.org/officeDocument/2006/relationships/font" Target="fonts/PlayfairDisplay-boldItalic.fntdata"/><Relationship Id="rId19" Type="http://schemas.openxmlformats.org/officeDocument/2006/relationships/font" Target="fonts/BarlowCondensed-italic.fntdata"/><Relationship Id="rId18" Type="http://schemas.openxmlformats.org/officeDocument/2006/relationships/font" Target="fonts/Barlow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1b09ce270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1b09ce270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https://youtu.be/ZU4Xxihi7wI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Pepe Guitarra, and we are proud to present to you our web application, PepeGuitar. </a:t>
            </a:r>
            <a:r>
              <a:rPr lang="en" sz="1200">
                <a:solidFill>
                  <a:srgbClr val="24292F"/>
                </a:solidFill>
                <a:highlight>
                  <a:schemeClr val="lt1"/>
                </a:highlight>
              </a:rPr>
              <a:t>Pepe Guitarra, a one stop classical guitar resources platform for all music-learners, providing them with reliable classical guitar resources - ranging from Scores to Useful Youtube Playlist.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dadd9620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dadd9620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F"/>
                </a:solidFill>
                <a:highlight>
                  <a:srgbClr val="FFFFFF"/>
                </a:highlight>
              </a:rPr>
              <a:t>The internet is a excellent place to find resources and information about anything you desire, however it comes with a catch: often, users are </a:t>
            </a:r>
            <a:r>
              <a:rPr lang="en" sz="1200">
                <a:solidFill>
                  <a:srgbClr val="24292F"/>
                </a:solidFill>
                <a:highlight>
                  <a:srgbClr val="FFFFFF"/>
                </a:highlight>
              </a:rPr>
              <a:t>inundated</a:t>
            </a:r>
            <a:r>
              <a:rPr lang="en" sz="1200">
                <a:solidFill>
                  <a:srgbClr val="24292F"/>
                </a:solidFill>
                <a:highlight>
                  <a:srgbClr val="FFFFFF"/>
                </a:highlight>
              </a:rPr>
              <a:t> by a large number of online resources that are often subpar or stuck behind a paywall. </a:t>
            </a:r>
            <a:endParaRPr sz="1200">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Learning music in music schools is extremely costly and not for everyone, thus people often turn to the internet to find free resources to use, however when users do find a resource that offers them good quality free content, it is often hidden behind a </a:t>
            </a:r>
            <a:r>
              <a:rPr lang="en" sz="1200">
                <a:solidFill>
                  <a:srgbClr val="24292F"/>
                </a:solidFill>
                <a:highlight>
                  <a:srgbClr val="FFFFFF"/>
                </a:highlight>
              </a:rPr>
              <a:t>unintuitive</a:t>
            </a:r>
            <a:r>
              <a:rPr lang="en" sz="1200">
                <a:solidFill>
                  <a:srgbClr val="24292F"/>
                </a:solidFill>
                <a:highlight>
                  <a:srgbClr val="FFFFFF"/>
                </a:highlight>
              </a:rPr>
              <a:t> and clunky user interface that makes it painful to navigate and utilize, as can be seen from</a:t>
            </a:r>
            <a:r>
              <a:rPr lang="en" sz="1200">
                <a:solidFill>
                  <a:srgbClr val="24292F"/>
                </a:solidFill>
                <a:highlight>
                  <a:schemeClr val="lt1"/>
                </a:highlight>
              </a:rPr>
              <a:t> Chitarrate</a:t>
            </a:r>
            <a:r>
              <a:rPr lang="en" sz="1200">
                <a:solidFill>
                  <a:srgbClr val="24292F"/>
                </a:solidFill>
                <a:highlight>
                  <a:srgbClr val="FFFFFF"/>
                </a:highlight>
              </a:rPr>
              <a:t>, our main source of inspiration for our project. </a:t>
            </a:r>
            <a:endParaRPr sz="1200">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Furthermore, everyone is now stuck at home due to Covid-19, leading to a natural build up of stress and other negative emotions.</a:t>
            </a:r>
            <a:endParaRPr sz="1200">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With the introduction of affordable or free music learning via online resources, people interested in music but lack money to opt for often expensive music tutors, are now able to effectively learn music through utilizing the many free but valuable resources available online. </a:t>
            </a:r>
            <a:endParaRPr sz="1200">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We understand that learning music can be expensive and with the internet in our hands, it can be difficult to find good and reliable music resources specifically Classical Guitar.</a:t>
            </a:r>
            <a:endParaRPr sz="1200">
              <a:solidFill>
                <a:srgbClr val="24292F"/>
              </a:solidFill>
              <a:highlight>
                <a:srgbClr val="FFFFFF"/>
              </a:highlight>
            </a:endParaRPr>
          </a:p>
          <a:p>
            <a:pPr indent="0" lvl="0" marL="0" rtl="0" algn="l">
              <a:lnSpc>
                <a:spcPct val="115000"/>
              </a:lnSpc>
              <a:spcBef>
                <a:spcPts val="1200"/>
              </a:spcBef>
              <a:spcAft>
                <a:spcPts val="1200"/>
              </a:spcAft>
              <a:buNone/>
            </a:pPr>
            <a:r>
              <a:rPr lang="en" sz="1200">
                <a:solidFill>
                  <a:srgbClr val="24292F"/>
                </a:solidFill>
                <a:highlight>
                  <a:srgbClr val="FFFFFF"/>
                </a:highlight>
              </a:rPr>
              <a:t>Moreover, during this Covid-19 pandemic, with everyone facing increasing amounts of stress and anxiety while being coop up at home, many of us turn to new hobbies to relieve emotional stress.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1b09ce2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1b09ce2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a:t>In order to address the problems mentioned previously, we realised that a website was a great online solution that was free and accessible for everyone, especially during this pandemic whereby people are trying to find new activities to do at home.</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a:t> Firstly, by creating Pepe Guitar, we are able to compile a range of valuable resources for classical guitar learners, namely a selection of scores that they can easily view in pdf format and also listen to and download via the </a:t>
            </a:r>
            <a:r>
              <a:rPr lang="en"/>
              <a:t>embedded</a:t>
            </a:r>
            <a:r>
              <a:rPr lang="en"/>
              <a:t> mp3 player. </a:t>
            </a:r>
            <a:endParaRPr/>
          </a:p>
          <a:p>
            <a:pPr indent="0" lvl="0" marL="0" rtl="0" algn="l">
              <a:lnSpc>
                <a:spcPct val="115000"/>
              </a:lnSpc>
              <a:spcBef>
                <a:spcPts val="1200"/>
              </a:spcBef>
              <a:spcAft>
                <a:spcPts val="0"/>
              </a:spcAft>
              <a:buNone/>
            </a:pPr>
            <a:r>
              <a:rPr lang="en"/>
              <a:t>Furthermore, we can offer external resources such as spotify and youtube playlists that can not only inspire them but help them gain more knowledge about the classical guitar. </a:t>
            </a:r>
            <a:endParaRPr/>
          </a:p>
          <a:p>
            <a:pPr indent="0" lvl="0" marL="0" rtl="0" algn="l">
              <a:lnSpc>
                <a:spcPct val="115000"/>
              </a:lnSpc>
              <a:spcBef>
                <a:spcPts val="1200"/>
              </a:spcBef>
              <a:spcAft>
                <a:spcPts val="1200"/>
              </a:spcAft>
              <a:buNone/>
            </a:pPr>
            <a:r>
              <a:rPr lang="en"/>
              <a:t>Additionally, by keeping user experience in mind, we came up with an dynamic and interactive user interface that the users can enjoy while browsing and utilizing our website.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1b09ce27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1b09ce27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a:t>Right now, we’ll be moving on to the technology used for developing our web application. We’ve used HTML to structure our web application. For styling, we’ve used CSS, bootstrap and Javascript for features such as the transition screens and animations, and populating of content in our pages, as well as to ensure </a:t>
            </a:r>
            <a:r>
              <a:rPr lang="en"/>
              <a:t>that</a:t>
            </a:r>
            <a:r>
              <a:rPr lang="en"/>
              <a:t> our application remains responsive on both desktop and mobile.</a:t>
            </a:r>
            <a:endParaRPr/>
          </a:p>
          <a:p>
            <a:pPr indent="0" lvl="0" marL="0" rtl="0" algn="l">
              <a:lnSpc>
                <a:spcPct val="115000"/>
              </a:lnSpc>
              <a:spcBef>
                <a:spcPts val="1200"/>
              </a:spcBef>
              <a:spcAft>
                <a:spcPts val="0"/>
              </a:spcAft>
              <a:buNone/>
            </a:pPr>
            <a:r>
              <a:rPr lang="en"/>
              <a:t>VueJS was used together with our YouTube API in managing and displaying our data.</a:t>
            </a:r>
            <a:endParaRPr/>
          </a:p>
          <a:p>
            <a:pPr indent="0" lvl="0" marL="0" rtl="0" algn="l">
              <a:lnSpc>
                <a:spcPct val="115000"/>
              </a:lnSpc>
              <a:spcBef>
                <a:spcPts val="1200"/>
              </a:spcBef>
              <a:spcAft>
                <a:spcPts val="0"/>
              </a:spcAft>
              <a:buNone/>
            </a:pPr>
            <a:r>
              <a:rPr lang="en"/>
              <a:t>Python was used to dynamically retrieve file names and update the HTML files to display the relevant data.</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1b09ce27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1b09ce27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our API implementation, we’ve implemented two different APIs, namely YouTube and Spotify. For both of these APIs, we have used Axios to retrieve the API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integrate the APIs into PepeGuitar, for Youtube API, we retrieve the API key from YouTube Developers Console and using the API URL and specific classical guitar channel names, we manage to retrieve the thumbnail picture, Channel name, Channel description and the playlists. We then implemented the data onto our </a:t>
            </a:r>
            <a:r>
              <a:rPr lang="en"/>
              <a:t>website</a:t>
            </a:r>
            <a:r>
              <a:rPr lang="en"/>
              <a:t> using Vue and Bootstrap.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for the Spotify API, we used functions to request the access token directly used the client details taken from Spotify Developers. </a:t>
            </a:r>
            <a:r>
              <a:rPr lang="en"/>
              <a:t>Once the one-time token is retrieved, we used the access token and API URL to return the requested data - the playlist names, playlists link codes. </a:t>
            </a:r>
            <a:r>
              <a:rPr lang="en">
                <a:solidFill>
                  <a:schemeClr val="dk1"/>
                </a:solidFill>
              </a:rPr>
              <a:t> We then implemented the data onto our website using HTML DOM elements and Bootstrap.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89f7d92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d89f7d92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rPr>
              <a:t>Now Jiaen will begin with the demonstration of our web application, please enjoy.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225" y="1397850"/>
            <a:ext cx="3858900" cy="19359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2"/>
              </a:buClr>
              <a:buSzPts val="5200"/>
              <a:buNone/>
              <a:defRPr sz="5300">
                <a:solidFill>
                  <a:schemeClr val="lt2"/>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25" y="3333750"/>
            <a:ext cx="3858900" cy="40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chemeClr val="accent2"/>
                </a:solidFill>
                <a:latin typeface="Barlow Condensed"/>
                <a:ea typeface="Barlow Condensed"/>
                <a:cs typeface="Barlow Condensed"/>
                <a:sym typeface="Barlow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713225" y="1106125"/>
            <a:ext cx="7717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600">
                <a:solidFill>
                  <a:schemeClr val="accent2"/>
                </a:solidFill>
                <a:latin typeface="Playfair Display"/>
                <a:ea typeface="Playfair Display"/>
                <a:cs typeface="Playfair Display"/>
                <a:sym typeface="Playfair Display"/>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p:nvPr>
            <p:ph idx="1" type="body"/>
          </p:nvPr>
        </p:nvSpPr>
        <p:spPr>
          <a:xfrm>
            <a:off x="713225" y="3152225"/>
            <a:ext cx="7717500" cy="513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accent2"/>
                </a:solidFill>
                <a:latin typeface="Barlow Condensed"/>
                <a:ea typeface="Barlow Condensed"/>
                <a:cs typeface="Barlow Condensed"/>
                <a:sym typeface="Barlow Condensed"/>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42" name="Shape 42"/>
        <p:cNvGrpSpPr/>
        <p:nvPr/>
      </p:nvGrpSpPr>
      <p:grpSpPr>
        <a:xfrm>
          <a:off x="0" y="0"/>
          <a:ext cx="0" cy="0"/>
          <a:chOff x="0" y="0"/>
          <a:chExt cx="0" cy="0"/>
        </a:xfrm>
      </p:grpSpPr>
      <p:sp>
        <p:nvSpPr>
          <p:cNvPr id="43" name="Google Shape;43;p13"/>
          <p:cNvSpPr txBox="1"/>
          <p:nvPr>
            <p:ph type="title"/>
          </p:nvPr>
        </p:nvSpPr>
        <p:spPr>
          <a:xfrm>
            <a:off x="713250" y="1558788"/>
            <a:ext cx="3858600" cy="12804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lgn="r">
              <a:spcBef>
                <a:spcPts val="0"/>
              </a:spcBef>
              <a:spcAft>
                <a:spcPts val="0"/>
              </a:spcAft>
              <a:buSzPts val="2800"/>
              <a:buFont typeface="Playfair Display"/>
              <a:buNone/>
              <a:defRPr>
                <a:latin typeface="Playfair Display"/>
                <a:ea typeface="Playfair Display"/>
                <a:cs typeface="Playfair Display"/>
                <a:sym typeface="Playfair Display"/>
              </a:defRPr>
            </a:lvl2pPr>
            <a:lvl3pPr lvl="2" algn="r">
              <a:spcBef>
                <a:spcPts val="0"/>
              </a:spcBef>
              <a:spcAft>
                <a:spcPts val="0"/>
              </a:spcAft>
              <a:buSzPts val="2800"/>
              <a:buFont typeface="Playfair Display"/>
              <a:buNone/>
              <a:defRPr>
                <a:latin typeface="Playfair Display"/>
                <a:ea typeface="Playfair Display"/>
                <a:cs typeface="Playfair Display"/>
                <a:sym typeface="Playfair Display"/>
              </a:defRPr>
            </a:lvl3pPr>
            <a:lvl4pPr lvl="3" algn="r">
              <a:spcBef>
                <a:spcPts val="0"/>
              </a:spcBef>
              <a:spcAft>
                <a:spcPts val="0"/>
              </a:spcAft>
              <a:buSzPts val="2800"/>
              <a:buFont typeface="Playfair Display"/>
              <a:buNone/>
              <a:defRPr>
                <a:latin typeface="Playfair Display"/>
                <a:ea typeface="Playfair Display"/>
                <a:cs typeface="Playfair Display"/>
                <a:sym typeface="Playfair Display"/>
              </a:defRPr>
            </a:lvl4pPr>
            <a:lvl5pPr lvl="4" algn="r">
              <a:spcBef>
                <a:spcPts val="0"/>
              </a:spcBef>
              <a:spcAft>
                <a:spcPts val="0"/>
              </a:spcAft>
              <a:buSzPts val="2800"/>
              <a:buFont typeface="Playfair Display"/>
              <a:buNone/>
              <a:defRPr>
                <a:latin typeface="Playfair Display"/>
                <a:ea typeface="Playfair Display"/>
                <a:cs typeface="Playfair Display"/>
                <a:sym typeface="Playfair Display"/>
              </a:defRPr>
            </a:lvl5pPr>
            <a:lvl6pPr lvl="5" algn="r">
              <a:spcBef>
                <a:spcPts val="0"/>
              </a:spcBef>
              <a:spcAft>
                <a:spcPts val="0"/>
              </a:spcAft>
              <a:buSzPts val="2800"/>
              <a:buFont typeface="Playfair Display"/>
              <a:buNone/>
              <a:defRPr>
                <a:latin typeface="Playfair Display"/>
                <a:ea typeface="Playfair Display"/>
                <a:cs typeface="Playfair Display"/>
                <a:sym typeface="Playfair Display"/>
              </a:defRPr>
            </a:lvl6pPr>
            <a:lvl7pPr lvl="6" algn="r">
              <a:spcBef>
                <a:spcPts val="0"/>
              </a:spcBef>
              <a:spcAft>
                <a:spcPts val="0"/>
              </a:spcAft>
              <a:buSzPts val="2800"/>
              <a:buFont typeface="Playfair Display"/>
              <a:buNone/>
              <a:defRPr>
                <a:latin typeface="Playfair Display"/>
                <a:ea typeface="Playfair Display"/>
                <a:cs typeface="Playfair Display"/>
                <a:sym typeface="Playfair Display"/>
              </a:defRPr>
            </a:lvl7pPr>
            <a:lvl8pPr lvl="7" algn="r">
              <a:spcBef>
                <a:spcPts val="0"/>
              </a:spcBef>
              <a:spcAft>
                <a:spcPts val="0"/>
              </a:spcAft>
              <a:buSzPts val="2800"/>
              <a:buFont typeface="Playfair Display"/>
              <a:buNone/>
              <a:defRPr>
                <a:latin typeface="Playfair Display"/>
                <a:ea typeface="Playfair Display"/>
                <a:cs typeface="Playfair Display"/>
                <a:sym typeface="Playfair Display"/>
              </a:defRPr>
            </a:lvl8pPr>
            <a:lvl9pPr lvl="8" algn="r">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44" name="Google Shape;44;p13"/>
          <p:cNvSpPr txBox="1"/>
          <p:nvPr>
            <p:ph idx="1" type="subTitle"/>
          </p:nvPr>
        </p:nvSpPr>
        <p:spPr>
          <a:xfrm>
            <a:off x="713250" y="2839200"/>
            <a:ext cx="3858600" cy="602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algn="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algn="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algn="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algn="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algn="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algn="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algn="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algn="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5" name="Shape 45"/>
        <p:cNvGrpSpPr/>
        <p:nvPr/>
      </p:nvGrpSpPr>
      <p:grpSpPr>
        <a:xfrm>
          <a:off x="0" y="0"/>
          <a:ext cx="0" cy="0"/>
          <a:chOff x="0" y="0"/>
          <a:chExt cx="0" cy="0"/>
        </a:xfrm>
      </p:grpSpPr>
      <p:sp>
        <p:nvSpPr>
          <p:cNvPr id="46" name="Google Shape;46;p14"/>
          <p:cNvSpPr txBox="1"/>
          <p:nvPr>
            <p:ph type="title"/>
          </p:nvPr>
        </p:nvSpPr>
        <p:spPr>
          <a:xfrm>
            <a:off x="713250" y="539500"/>
            <a:ext cx="7717500" cy="697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47" name="Google Shape;47;p14"/>
          <p:cNvSpPr txBox="1"/>
          <p:nvPr>
            <p:ph idx="1" type="subTitle"/>
          </p:nvPr>
        </p:nvSpPr>
        <p:spPr>
          <a:xfrm>
            <a:off x="806975" y="2132100"/>
            <a:ext cx="2044800" cy="564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48" name="Google Shape;48;p14"/>
          <p:cNvSpPr txBox="1"/>
          <p:nvPr>
            <p:ph idx="2" type="subTitle"/>
          </p:nvPr>
        </p:nvSpPr>
        <p:spPr>
          <a:xfrm>
            <a:off x="806975" y="2884675"/>
            <a:ext cx="2044800" cy="11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49" name="Google Shape;49;p14"/>
          <p:cNvSpPr txBox="1"/>
          <p:nvPr>
            <p:ph idx="3" type="subTitle"/>
          </p:nvPr>
        </p:nvSpPr>
        <p:spPr>
          <a:xfrm>
            <a:off x="3549579" y="2132100"/>
            <a:ext cx="2044800" cy="56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50" name="Google Shape;50;p14"/>
          <p:cNvSpPr txBox="1"/>
          <p:nvPr>
            <p:ph idx="4" type="subTitle"/>
          </p:nvPr>
        </p:nvSpPr>
        <p:spPr>
          <a:xfrm>
            <a:off x="3549575" y="2884675"/>
            <a:ext cx="2044800" cy="11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51" name="Google Shape;51;p14"/>
          <p:cNvSpPr txBox="1"/>
          <p:nvPr>
            <p:ph idx="5" type="subTitle"/>
          </p:nvPr>
        </p:nvSpPr>
        <p:spPr>
          <a:xfrm>
            <a:off x="6292183" y="2132100"/>
            <a:ext cx="2044800" cy="56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52" name="Google Shape;52;p14"/>
          <p:cNvSpPr txBox="1"/>
          <p:nvPr>
            <p:ph idx="6" type="subTitle"/>
          </p:nvPr>
        </p:nvSpPr>
        <p:spPr>
          <a:xfrm>
            <a:off x="6292174" y="2884675"/>
            <a:ext cx="2044800" cy="11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53" name="Shape 53"/>
        <p:cNvGrpSpPr/>
        <p:nvPr/>
      </p:nvGrpSpPr>
      <p:grpSpPr>
        <a:xfrm>
          <a:off x="0" y="0"/>
          <a:ext cx="0" cy="0"/>
          <a:chOff x="0" y="0"/>
          <a:chExt cx="0" cy="0"/>
        </a:xfrm>
      </p:grpSpPr>
      <p:sp>
        <p:nvSpPr>
          <p:cNvPr id="54" name="Google Shape;54;p15"/>
          <p:cNvSpPr txBox="1"/>
          <p:nvPr>
            <p:ph type="title"/>
          </p:nvPr>
        </p:nvSpPr>
        <p:spPr>
          <a:xfrm>
            <a:off x="2270250" y="2842850"/>
            <a:ext cx="4603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Playfair Display"/>
              <a:buNone/>
              <a:defRPr sz="1800">
                <a:solidFill>
                  <a:schemeClr val="lt2"/>
                </a:solidFill>
                <a:latin typeface="Playfair Display"/>
                <a:ea typeface="Playfair Display"/>
                <a:cs typeface="Playfair Display"/>
                <a:sym typeface="Playfair Displ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15"/>
          <p:cNvSpPr txBox="1"/>
          <p:nvPr>
            <p:ph idx="1" type="subTitle"/>
          </p:nvPr>
        </p:nvSpPr>
        <p:spPr>
          <a:xfrm>
            <a:off x="2270250" y="1418325"/>
            <a:ext cx="4603500" cy="125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Barlow Condensed"/>
              <a:buNone/>
              <a:defRPr i="1" sz="2600">
                <a:solidFill>
                  <a:schemeClr val="accent2"/>
                </a:solidFill>
                <a:latin typeface="Barlow Condensed"/>
                <a:ea typeface="Barlow Condensed"/>
                <a:cs typeface="Barlow Condensed"/>
                <a:sym typeface="Barlow Condensed"/>
              </a:defRPr>
            </a:lvl1pPr>
            <a:lvl2pPr lvl="1">
              <a:lnSpc>
                <a:spcPct val="100000"/>
              </a:lnSpc>
              <a:spcBef>
                <a:spcPts val="1600"/>
              </a:spcBef>
              <a:spcAft>
                <a:spcPts val="0"/>
              </a:spcAft>
              <a:buSzPts val="1400"/>
              <a:buFont typeface="Barlow Condensed"/>
              <a:buNone/>
              <a:defRPr>
                <a:latin typeface="Barlow Condensed"/>
                <a:ea typeface="Barlow Condensed"/>
                <a:cs typeface="Barlow Condensed"/>
                <a:sym typeface="Barlow Condensed"/>
              </a:defRPr>
            </a:lvl2pPr>
            <a:lvl3pPr lvl="2">
              <a:lnSpc>
                <a:spcPct val="100000"/>
              </a:lnSpc>
              <a:spcBef>
                <a:spcPts val="1600"/>
              </a:spcBef>
              <a:spcAft>
                <a:spcPts val="0"/>
              </a:spcAft>
              <a:buSzPts val="1400"/>
              <a:buFont typeface="Barlow Condensed"/>
              <a:buNone/>
              <a:defRPr>
                <a:latin typeface="Barlow Condensed"/>
                <a:ea typeface="Barlow Condensed"/>
                <a:cs typeface="Barlow Condensed"/>
                <a:sym typeface="Barlow Condensed"/>
              </a:defRPr>
            </a:lvl3pPr>
            <a:lvl4pPr lvl="3">
              <a:lnSpc>
                <a:spcPct val="100000"/>
              </a:lnSpc>
              <a:spcBef>
                <a:spcPts val="1600"/>
              </a:spcBef>
              <a:spcAft>
                <a:spcPts val="0"/>
              </a:spcAft>
              <a:buSzPts val="1400"/>
              <a:buFont typeface="Barlow Condensed"/>
              <a:buNone/>
              <a:defRPr>
                <a:latin typeface="Barlow Condensed"/>
                <a:ea typeface="Barlow Condensed"/>
                <a:cs typeface="Barlow Condensed"/>
                <a:sym typeface="Barlow Condensed"/>
              </a:defRPr>
            </a:lvl4pPr>
            <a:lvl5pPr lvl="4">
              <a:lnSpc>
                <a:spcPct val="100000"/>
              </a:lnSpc>
              <a:spcBef>
                <a:spcPts val="1600"/>
              </a:spcBef>
              <a:spcAft>
                <a:spcPts val="0"/>
              </a:spcAft>
              <a:buSzPts val="1400"/>
              <a:buFont typeface="Barlow Condensed"/>
              <a:buNone/>
              <a:defRPr>
                <a:latin typeface="Barlow Condensed"/>
                <a:ea typeface="Barlow Condensed"/>
                <a:cs typeface="Barlow Condensed"/>
                <a:sym typeface="Barlow Condensed"/>
              </a:defRPr>
            </a:lvl5pPr>
            <a:lvl6pPr lvl="5">
              <a:lnSpc>
                <a:spcPct val="100000"/>
              </a:lnSpc>
              <a:spcBef>
                <a:spcPts val="1600"/>
              </a:spcBef>
              <a:spcAft>
                <a:spcPts val="0"/>
              </a:spcAft>
              <a:buSzPts val="1400"/>
              <a:buFont typeface="Barlow Condensed"/>
              <a:buNone/>
              <a:defRPr>
                <a:latin typeface="Barlow Condensed"/>
                <a:ea typeface="Barlow Condensed"/>
                <a:cs typeface="Barlow Condensed"/>
                <a:sym typeface="Barlow Condensed"/>
              </a:defRPr>
            </a:lvl6pPr>
            <a:lvl7pPr lvl="6">
              <a:lnSpc>
                <a:spcPct val="100000"/>
              </a:lnSpc>
              <a:spcBef>
                <a:spcPts val="1600"/>
              </a:spcBef>
              <a:spcAft>
                <a:spcPts val="0"/>
              </a:spcAft>
              <a:buSzPts val="1400"/>
              <a:buFont typeface="Barlow Condensed"/>
              <a:buNone/>
              <a:defRPr>
                <a:latin typeface="Barlow Condensed"/>
                <a:ea typeface="Barlow Condensed"/>
                <a:cs typeface="Barlow Condensed"/>
                <a:sym typeface="Barlow Condensed"/>
              </a:defRPr>
            </a:lvl7pPr>
            <a:lvl8pPr lvl="7">
              <a:lnSpc>
                <a:spcPct val="100000"/>
              </a:lnSpc>
              <a:spcBef>
                <a:spcPts val="1600"/>
              </a:spcBef>
              <a:spcAft>
                <a:spcPts val="0"/>
              </a:spcAft>
              <a:buSzPts val="1400"/>
              <a:buFont typeface="Barlow Condensed"/>
              <a:buNone/>
              <a:defRPr>
                <a:latin typeface="Barlow Condensed"/>
                <a:ea typeface="Barlow Condensed"/>
                <a:cs typeface="Barlow Condensed"/>
                <a:sym typeface="Barlow Condensed"/>
              </a:defRPr>
            </a:lvl8pPr>
            <a:lvl9pPr lvl="8">
              <a:lnSpc>
                <a:spcPct val="100000"/>
              </a:lnSpc>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numbers">
  <p:cSld name="CUSTOM_3">
    <p:spTree>
      <p:nvGrpSpPr>
        <p:cNvPr id="56" name="Shape 56"/>
        <p:cNvGrpSpPr/>
        <p:nvPr/>
      </p:nvGrpSpPr>
      <p:grpSpPr>
        <a:xfrm>
          <a:off x="0" y="0"/>
          <a:ext cx="0" cy="0"/>
          <a:chOff x="0" y="0"/>
          <a:chExt cx="0" cy="0"/>
        </a:xfrm>
      </p:grpSpPr>
      <p:sp>
        <p:nvSpPr>
          <p:cNvPr id="57" name="Google Shape;57;p16"/>
          <p:cNvSpPr txBox="1"/>
          <p:nvPr>
            <p:ph type="title"/>
          </p:nvPr>
        </p:nvSpPr>
        <p:spPr>
          <a:xfrm>
            <a:off x="713225" y="539500"/>
            <a:ext cx="7717500" cy="557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58" name="Google Shape;58;p16"/>
          <p:cNvSpPr txBox="1"/>
          <p:nvPr>
            <p:ph hasCustomPrompt="1" idx="2" type="title"/>
          </p:nvPr>
        </p:nvSpPr>
        <p:spPr>
          <a:xfrm>
            <a:off x="1745375" y="1986475"/>
            <a:ext cx="2590500" cy="12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Font typeface="Playfair Display"/>
              <a:buNone/>
              <a:defRPr sz="9600">
                <a:solidFill>
                  <a:schemeClr val="accent2"/>
                </a:solidFill>
                <a:latin typeface="Playfair Display"/>
                <a:ea typeface="Playfair Display"/>
                <a:cs typeface="Playfair Display"/>
                <a:sym typeface="Playfair Display"/>
              </a:defRPr>
            </a:lvl1pPr>
            <a:lvl2pPr lvl="1" rtl="0" algn="ctr">
              <a:spcBef>
                <a:spcPts val="0"/>
              </a:spcBef>
              <a:spcAft>
                <a:spcPts val="0"/>
              </a:spcAft>
              <a:buSzPts val="9600"/>
              <a:buFont typeface="Playfair Display"/>
              <a:buNone/>
              <a:defRPr sz="9600">
                <a:latin typeface="Playfair Display"/>
                <a:ea typeface="Playfair Display"/>
                <a:cs typeface="Playfair Display"/>
                <a:sym typeface="Playfair Display"/>
              </a:defRPr>
            </a:lvl2pPr>
            <a:lvl3pPr lvl="2" rtl="0" algn="ctr">
              <a:spcBef>
                <a:spcPts val="0"/>
              </a:spcBef>
              <a:spcAft>
                <a:spcPts val="0"/>
              </a:spcAft>
              <a:buSzPts val="9600"/>
              <a:buFont typeface="Playfair Display"/>
              <a:buNone/>
              <a:defRPr sz="9600">
                <a:latin typeface="Playfair Display"/>
                <a:ea typeface="Playfair Display"/>
                <a:cs typeface="Playfair Display"/>
                <a:sym typeface="Playfair Display"/>
              </a:defRPr>
            </a:lvl3pPr>
            <a:lvl4pPr lvl="3" rtl="0" algn="ctr">
              <a:spcBef>
                <a:spcPts val="0"/>
              </a:spcBef>
              <a:spcAft>
                <a:spcPts val="0"/>
              </a:spcAft>
              <a:buSzPts val="9600"/>
              <a:buFont typeface="Playfair Display"/>
              <a:buNone/>
              <a:defRPr sz="9600">
                <a:latin typeface="Playfair Display"/>
                <a:ea typeface="Playfair Display"/>
                <a:cs typeface="Playfair Display"/>
                <a:sym typeface="Playfair Display"/>
              </a:defRPr>
            </a:lvl4pPr>
            <a:lvl5pPr lvl="4" rtl="0" algn="ctr">
              <a:spcBef>
                <a:spcPts val="0"/>
              </a:spcBef>
              <a:spcAft>
                <a:spcPts val="0"/>
              </a:spcAft>
              <a:buSzPts val="9600"/>
              <a:buFont typeface="Playfair Display"/>
              <a:buNone/>
              <a:defRPr sz="9600">
                <a:latin typeface="Playfair Display"/>
                <a:ea typeface="Playfair Display"/>
                <a:cs typeface="Playfair Display"/>
                <a:sym typeface="Playfair Display"/>
              </a:defRPr>
            </a:lvl5pPr>
            <a:lvl6pPr lvl="5" rtl="0" algn="ctr">
              <a:spcBef>
                <a:spcPts val="0"/>
              </a:spcBef>
              <a:spcAft>
                <a:spcPts val="0"/>
              </a:spcAft>
              <a:buSzPts val="9600"/>
              <a:buFont typeface="Playfair Display"/>
              <a:buNone/>
              <a:defRPr sz="9600">
                <a:latin typeface="Playfair Display"/>
                <a:ea typeface="Playfair Display"/>
                <a:cs typeface="Playfair Display"/>
                <a:sym typeface="Playfair Display"/>
              </a:defRPr>
            </a:lvl6pPr>
            <a:lvl7pPr lvl="6" rtl="0" algn="ctr">
              <a:spcBef>
                <a:spcPts val="0"/>
              </a:spcBef>
              <a:spcAft>
                <a:spcPts val="0"/>
              </a:spcAft>
              <a:buSzPts val="9600"/>
              <a:buFont typeface="Playfair Display"/>
              <a:buNone/>
              <a:defRPr sz="9600">
                <a:latin typeface="Playfair Display"/>
                <a:ea typeface="Playfair Display"/>
                <a:cs typeface="Playfair Display"/>
                <a:sym typeface="Playfair Display"/>
              </a:defRPr>
            </a:lvl7pPr>
            <a:lvl8pPr lvl="7" rtl="0" algn="ctr">
              <a:spcBef>
                <a:spcPts val="0"/>
              </a:spcBef>
              <a:spcAft>
                <a:spcPts val="0"/>
              </a:spcAft>
              <a:buSzPts val="9600"/>
              <a:buFont typeface="Playfair Display"/>
              <a:buNone/>
              <a:defRPr sz="9600">
                <a:latin typeface="Playfair Display"/>
                <a:ea typeface="Playfair Display"/>
                <a:cs typeface="Playfair Display"/>
                <a:sym typeface="Playfair Display"/>
              </a:defRPr>
            </a:lvl8pPr>
            <a:lvl9pPr lvl="8" rtl="0" algn="ctr">
              <a:spcBef>
                <a:spcPts val="0"/>
              </a:spcBef>
              <a:spcAft>
                <a:spcPts val="0"/>
              </a:spcAft>
              <a:buSzPts val="9600"/>
              <a:buFont typeface="Playfair Display"/>
              <a:buNone/>
              <a:defRPr sz="9600">
                <a:latin typeface="Playfair Display"/>
                <a:ea typeface="Playfair Display"/>
                <a:cs typeface="Playfair Display"/>
                <a:sym typeface="Playfair Display"/>
              </a:defRPr>
            </a:lvl9pPr>
          </a:lstStyle>
          <a:p>
            <a:r>
              <a:t>xx%</a:t>
            </a:r>
          </a:p>
        </p:txBody>
      </p:sp>
      <p:sp>
        <p:nvSpPr>
          <p:cNvPr id="59" name="Google Shape;59;p16"/>
          <p:cNvSpPr txBox="1"/>
          <p:nvPr>
            <p:ph hasCustomPrompt="1" idx="3" type="title"/>
          </p:nvPr>
        </p:nvSpPr>
        <p:spPr>
          <a:xfrm>
            <a:off x="4808133" y="1986475"/>
            <a:ext cx="2590500" cy="12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Font typeface="Playfair Display"/>
              <a:buNone/>
              <a:defRPr sz="9600">
                <a:solidFill>
                  <a:schemeClr val="lt2"/>
                </a:solidFill>
                <a:latin typeface="Playfair Display"/>
                <a:ea typeface="Playfair Display"/>
                <a:cs typeface="Playfair Display"/>
                <a:sym typeface="Playfair Display"/>
              </a:defRPr>
            </a:lvl1pPr>
            <a:lvl2pPr lvl="1" rtl="0" algn="ctr">
              <a:spcBef>
                <a:spcPts val="0"/>
              </a:spcBef>
              <a:spcAft>
                <a:spcPts val="0"/>
              </a:spcAft>
              <a:buSzPts val="9600"/>
              <a:buFont typeface="Playfair Display"/>
              <a:buNone/>
              <a:defRPr sz="9600">
                <a:latin typeface="Playfair Display"/>
                <a:ea typeface="Playfair Display"/>
                <a:cs typeface="Playfair Display"/>
                <a:sym typeface="Playfair Display"/>
              </a:defRPr>
            </a:lvl2pPr>
            <a:lvl3pPr lvl="2" rtl="0" algn="ctr">
              <a:spcBef>
                <a:spcPts val="0"/>
              </a:spcBef>
              <a:spcAft>
                <a:spcPts val="0"/>
              </a:spcAft>
              <a:buSzPts val="9600"/>
              <a:buFont typeface="Playfair Display"/>
              <a:buNone/>
              <a:defRPr sz="9600">
                <a:latin typeface="Playfair Display"/>
                <a:ea typeface="Playfair Display"/>
                <a:cs typeface="Playfair Display"/>
                <a:sym typeface="Playfair Display"/>
              </a:defRPr>
            </a:lvl3pPr>
            <a:lvl4pPr lvl="3" rtl="0" algn="ctr">
              <a:spcBef>
                <a:spcPts val="0"/>
              </a:spcBef>
              <a:spcAft>
                <a:spcPts val="0"/>
              </a:spcAft>
              <a:buSzPts val="9600"/>
              <a:buFont typeface="Playfair Display"/>
              <a:buNone/>
              <a:defRPr sz="9600">
                <a:latin typeface="Playfair Display"/>
                <a:ea typeface="Playfair Display"/>
                <a:cs typeface="Playfair Display"/>
                <a:sym typeface="Playfair Display"/>
              </a:defRPr>
            </a:lvl4pPr>
            <a:lvl5pPr lvl="4" rtl="0" algn="ctr">
              <a:spcBef>
                <a:spcPts val="0"/>
              </a:spcBef>
              <a:spcAft>
                <a:spcPts val="0"/>
              </a:spcAft>
              <a:buSzPts val="9600"/>
              <a:buFont typeface="Playfair Display"/>
              <a:buNone/>
              <a:defRPr sz="9600">
                <a:latin typeface="Playfair Display"/>
                <a:ea typeface="Playfair Display"/>
                <a:cs typeface="Playfair Display"/>
                <a:sym typeface="Playfair Display"/>
              </a:defRPr>
            </a:lvl5pPr>
            <a:lvl6pPr lvl="5" rtl="0" algn="ctr">
              <a:spcBef>
                <a:spcPts val="0"/>
              </a:spcBef>
              <a:spcAft>
                <a:spcPts val="0"/>
              </a:spcAft>
              <a:buSzPts val="9600"/>
              <a:buFont typeface="Playfair Display"/>
              <a:buNone/>
              <a:defRPr sz="9600">
                <a:latin typeface="Playfair Display"/>
                <a:ea typeface="Playfair Display"/>
                <a:cs typeface="Playfair Display"/>
                <a:sym typeface="Playfair Display"/>
              </a:defRPr>
            </a:lvl6pPr>
            <a:lvl7pPr lvl="6" rtl="0" algn="ctr">
              <a:spcBef>
                <a:spcPts val="0"/>
              </a:spcBef>
              <a:spcAft>
                <a:spcPts val="0"/>
              </a:spcAft>
              <a:buSzPts val="9600"/>
              <a:buFont typeface="Playfair Display"/>
              <a:buNone/>
              <a:defRPr sz="9600">
                <a:latin typeface="Playfair Display"/>
                <a:ea typeface="Playfair Display"/>
                <a:cs typeface="Playfair Display"/>
                <a:sym typeface="Playfair Display"/>
              </a:defRPr>
            </a:lvl7pPr>
            <a:lvl8pPr lvl="7" rtl="0" algn="ctr">
              <a:spcBef>
                <a:spcPts val="0"/>
              </a:spcBef>
              <a:spcAft>
                <a:spcPts val="0"/>
              </a:spcAft>
              <a:buSzPts val="9600"/>
              <a:buFont typeface="Playfair Display"/>
              <a:buNone/>
              <a:defRPr sz="9600">
                <a:latin typeface="Playfair Display"/>
                <a:ea typeface="Playfair Display"/>
                <a:cs typeface="Playfair Display"/>
                <a:sym typeface="Playfair Display"/>
              </a:defRPr>
            </a:lvl8pPr>
            <a:lvl9pPr lvl="8" rtl="0" algn="ctr">
              <a:spcBef>
                <a:spcPts val="0"/>
              </a:spcBef>
              <a:spcAft>
                <a:spcPts val="0"/>
              </a:spcAft>
              <a:buSzPts val="9600"/>
              <a:buFont typeface="Playfair Display"/>
              <a:buNone/>
              <a:defRPr sz="9600">
                <a:latin typeface="Playfair Display"/>
                <a:ea typeface="Playfair Display"/>
                <a:cs typeface="Playfair Display"/>
                <a:sym typeface="Playfair Display"/>
              </a:defRPr>
            </a:lvl9pPr>
          </a:lstStyle>
          <a:p>
            <a:r>
              <a:t>xx%</a:t>
            </a:r>
          </a:p>
        </p:txBody>
      </p:sp>
      <p:sp>
        <p:nvSpPr>
          <p:cNvPr id="60" name="Google Shape;60;p16"/>
          <p:cNvSpPr txBox="1"/>
          <p:nvPr>
            <p:ph idx="1" type="subTitle"/>
          </p:nvPr>
        </p:nvSpPr>
        <p:spPr>
          <a:xfrm>
            <a:off x="1755810" y="3416800"/>
            <a:ext cx="2590500" cy="58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arlow Condensed"/>
              <a:buNone/>
              <a:defRPr>
                <a:solidFill>
                  <a:schemeClr val="accent2"/>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61" name="Google Shape;61;p16"/>
          <p:cNvSpPr txBox="1"/>
          <p:nvPr>
            <p:ph idx="4" type="subTitle"/>
          </p:nvPr>
        </p:nvSpPr>
        <p:spPr>
          <a:xfrm>
            <a:off x="4808133" y="3416800"/>
            <a:ext cx="2590500" cy="58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a:solidFill>
                  <a:schemeClr val="lt2"/>
                </a:solidFill>
                <a:latin typeface="Barlow Condensed"/>
                <a:ea typeface="Barlow Condensed"/>
                <a:cs typeface="Barlow Condensed"/>
                <a:sym typeface="Barlow Condense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62" name="Shape 62"/>
        <p:cNvGrpSpPr/>
        <p:nvPr/>
      </p:nvGrpSpPr>
      <p:grpSpPr>
        <a:xfrm>
          <a:off x="0" y="0"/>
          <a:ext cx="0" cy="0"/>
          <a:chOff x="0" y="0"/>
          <a:chExt cx="0" cy="0"/>
        </a:xfrm>
      </p:grpSpPr>
      <p:sp>
        <p:nvSpPr>
          <p:cNvPr id="63" name="Google Shape;63;p17"/>
          <p:cNvSpPr txBox="1"/>
          <p:nvPr>
            <p:ph type="title"/>
          </p:nvPr>
        </p:nvSpPr>
        <p:spPr>
          <a:xfrm>
            <a:off x="713225" y="539500"/>
            <a:ext cx="7717500" cy="7326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layfair Display"/>
              <a:buNone/>
              <a:defRPr>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64" name="Google Shape;64;p17"/>
          <p:cNvSpPr txBox="1"/>
          <p:nvPr>
            <p:ph idx="1" type="subTitle"/>
          </p:nvPr>
        </p:nvSpPr>
        <p:spPr>
          <a:xfrm>
            <a:off x="778359" y="1759500"/>
            <a:ext cx="2056800" cy="440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65" name="Google Shape;65;p17"/>
          <p:cNvSpPr txBox="1"/>
          <p:nvPr>
            <p:ph idx="2" type="subTitle"/>
          </p:nvPr>
        </p:nvSpPr>
        <p:spPr>
          <a:xfrm>
            <a:off x="778359" y="2286800"/>
            <a:ext cx="2056800" cy="44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66" name="Google Shape;66;p17"/>
          <p:cNvSpPr txBox="1"/>
          <p:nvPr>
            <p:ph idx="3" type="subTitle"/>
          </p:nvPr>
        </p:nvSpPr>
        <p:spPr>
          <a:xfrm>
            <a:off x="3543588" y="1759500"/>
            <a:ext cx="2056800" cy="44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67" name="Google Shape;67;p17"/>
          <p:cNvSpPr txBox="1"/>
          <p:nvPr>
            <p:ph idx="4" type="subTitle"/>
          </p:nvPr>
        </p:nvSpPr>
        <p:spPr>
          <a:xfrm>
            <a:off x="3543588" y="2286800"/>
            <a:ext cx="2056800" cy="44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68" name="Google Shape;68;p17"/>
          <p:cNvSpPr txBox="1"/>
          <p:nvPr>
            <p:ph idx="5" type="subTitle"/>
          </p:nvPr>
        </p:nvSpPr>
        <p:spPr>
          <a:xfrm>
            <a:off x="6308854" y="1759500"/>
            <a:ext cx="2056800" cy="44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69" name="Google Shape;69;p17"/>
          <p:cNvSpPr txBox="1"/>
          <p:nvPr>
            <p:ph idx="6" type="subTitle"/>
          </p:nvPr>
        </p:nvSpPr>
        <p:spPr>
          <a:xfrm>
            <a:off x="6308854" y="2286800"/>
            <a:ext cx="2056800" cy="44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70" name="Google Shape;70;p17"/>
          <p:cNvSpPr txBox="1"/>
          <p:nvPr>
            <p:ph idx="7" type="subTitle"/>
          </p:nvPr>
        </p:nvSpPr>
        <p:spPr>
          <a:xfrm>
            <a:off x="778359" y="3358100"/>
            <a:ext cx="2056800" cy="44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71" name="Google Shape;71;p17"/>
          <p:cNvSpPr txBox="1"/>
          <p:nvPr>
            <p:ph idx="8" type="subTitle"/>
          </p:nvPr>
        </p:nvSpPr>
        <p:spPr>
          <a:xfrm>
            <a:off x="778359" y="3886325"/>
            <a:ext cx="2056800" cy="44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72" name="Google Shape;72;p17"/>
          <p:cNvSpPr txBox="1"/>
          <p:nvPr>
            <p:ph idx="9" type="subTitle"/>
          </p:nvPr>
        </p:nvSpPr>
        <p:spPr>
          <a:xfrm>
            <a:off x="3543588" y="3358100"/>
            <a:ext cx="2056800" cy="44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73" name="Google Shape;73;p17"/>
          <p:cNvSpPr txBox="1"/>
          <p:nvPr>
            <p:ph idx="13" type="subTitle"/>
          </p:nvPr>
        </p:nvSpPr>
        <p:spPr>
          <a:xfrm>
            <a:off x="3543588" y="3886325"/>
            <a:ext cx="2056800" cy="44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74" name="Google Shape;74;p17"/>
          <p:cNvSpPr txBox="1"/>
          <p:nvPr>
            <p:ph idx="14" type="subTitle"/>
          </p:nvPr>
        </p:nvSpPr>
        <p:spPr>
          <a:xfrm>
            <a:off x="6308854" y="3358100"/>
            <a:ext cx="2056800" cy="44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75" name="Google Shape;75;p17"/>
          <p:cNvSpPr txBox="1"/>
          <p:nvPr>
            <p:ph idx="15" type="subTitle"/>
          </p:nvPr>
        </p:nvSpPr>
        <p:spPr>
          <a:xfrm>
            <a:off x="6308854" y="3886325"/>
            <a:ext cx="2056800" cy="44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76" name="Shape 76"/>
        <p:cNvGrpSpPr/>
        <p:nvPr/>
      </p:nvGrpSpPr>
      <p:grpSpPr>
        <a:xfrm>
          <a:off x="0" y="0"/>
          <a:ext cx="0" cy="0"/>
          <a:chOff x="0" y="0"/>
          <a:chExt cx="0" cy="0"/>
        </a:xfrm>
      </p:grpSpPr>
      <p:sp>
        <p:nvSpPr>
          <p:cNvPr id="77" name="Google Shape;77;p18"/>
          <p:cNvSpPr txBox="1"/>
          <p:nvPr>
            <p:ph type="title"/>
          </p:nvPr>
        </p:nvSpPr>
        <p:spPr>
          <a:xfrm>
            <a:off x="713225" y="539500"/>
            <a:ext cx="7717500" cy="5685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78" name="Shape 78"/>
        <p:cNvGrpSpPr/>
        <p:nvPr/>
      </p:nvGrpSpPr>
      <p:grpSpPr>
        <a:xfrm>
          <a:off x="0" y="0"/>
          <a:ext cx="0" cy="0"/>
          <a:chOff x="0" y="0"/>
          <a:chExt cx="0" cy="0"/>
        </a:xfrm>
      </p:grpSpPr>
      <p:sp>
        <p:nvSpPr>
          <p:cNvPr id="79" name="Google Shape;79;p19"/>
          <p:cNvSpPr txBox="1"/>
          <p:nvPr>
            <p:ph type="title"/>
          </p:nvPr>
        </p:nvSpPr>
        <p:spPr>
          <a:xfrm>
            <a:off x="713225" y="539500"/>
            <a:ext cx="7717500" cy="6315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80" name="Google Shape;80;p19"/>
          <p:cNvSpPr txBox="1"/>
          <p:nvPr>
            <p:ph idx="1" type="subTitle"/>
          </p:nvPr>
        </p:nvSpPr>
        <p:spPr>
          <a:xfrm>
            <a:off x="738125" y="2080275"/>
            <a:ext cx="2232300" cy="56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81" name="Google Shape;81;p19"/>
          <p:cNvSpPr txBox="1"/>
          <p:nvPr>
            <p:ph idx="2" type="subTitle"/>
          </p:nvPr>
        </p:nvSpPr>
        <p:spPr>
          <a:xfrm>
            <a:off x="738125" y="2879236"/>
            <a:ext cx="22323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arlow Condensed"/>
              <a:buNone/>
              <a:defRPr sz="1400">
                <a:solidFill>
                  <a:schemeClr val="accent5"/>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82" name="Google Shape;82;p19"/>
          <p:cNvSpPr txBox="1"/>
          <p:nvPr>
            <p:ph idx="3" type="subTitle"/>
          </p:nvPr>
        </p:nvSpPr>
        <p:spPr>
          <a:xfrm>
            <a:off x="3455823" y="2080275"/>
            <a:ext cx="2232300" cy="56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83" name="Google Shape;83;p19"/>
          <p:cNvSpPr txBox="1"/>
          <p:nvPr>
            <p:ph idx="4" type="subTitle"/>
          </p:nvPr>
        </p:nvSpPr>
        <p:spPr>
          <a:xfrm>
            <a:off x="3455823" y="2879236"/>
            <a:ext cx="22323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Barlow Condensed"/>
              <a:buNone/>
              <a:defRPr sz="1400">
                <a:solidFill>
                  <a:schemeClr val="accent5"/>
                </a:solidFill>
                <a:latin typeface="Barlow Condensed"/>
                <a:ea typeface="Barlow Condensed"/>
                <a:cs typeface="Barlow Condensed"/>
                <a:sym typeface="Barlow Condensed"/>
              </a:defRPr>
            </a:lvl1pPr>
            <a:lvl2pPr lvl="1" rtl="0" algn="ctr">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84" name="Google Shape;84;p19"/>
          <p:cNvSpPr txBox="1"/>
          <p:nvPr>
            <p:ph idx="5" type="subTitle"/>
          </p:nvPr>
        </p:nvSpPr>
        <p:spPr>
          <a:xfrm>
            <a:off x="6173525" y="2080275"/>
            <a:ext cx="2232300" cy="56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85" name="Google Shape;85;p19"/>
          <p:cNvSpPr txBox="1"/>
          <p:nvPr>
            <p:ph idx="6" type="subTitle"/>
          </p:nvPr>
        </p:nvSpPr>
        <p:spPr>
          <a:xfrm>
            <a:off x="6173525" y="2879236"/>
            <a:ext cx="22323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arlow Condensed"/>
              <a:buNone/>
              <a:defRPr sz="1400">
                <a:solidFill>
                  <a:schemeClr val="accent5"/>
                </a:solidFill>
                <a:latin typeface="Barlow Condensed"/>
                <a:ea typeface="Barlow Condensed"/>
                <a:cs typeface="Barlow Condensed"/>
                <a:sym typeface="Barlow Condensed"/>
              </a:defRPr>
            </a:lvl1pPr>
            <a:lvl2pPr lvl="1" rtl="0" algn="ctr">
              <a:spcBef>
                <a:spcPts val="160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CUSTOM_7">
    <p:spTree>
      <p:nvGrpSpPr>
        <p:cNvPr id="86" name="Shape 86"/>
        <p:cNvGrpSpPr/>
        <p:nvPr/>
      </p:nvGrpSpPr>
      <p:grpSpPr>
        <a:xfrm>
          <a:off x="0" y="0"/>
          <a:ext cx="0" cy="0"/>
          <a:chOff x="0" y="0"/>
          <a:chExt cx="0" cy="0"/>
        </a:xfrm>
      </p:grpSpPr>
      <p:sp>
        <p:nvSpPr>
          <p:cNvPr id="87" name="Google Shape;87;p20"/>
          <p:cNvSpPr txBox="1"/>
          <p:nvPr>
            <p:ph hasCustomPrompt="1" type="title"/>
          </p:nvPr>
        </p:nvSpPr>
        <p:spPr>
          <a:xfrm>
            <a:off x="1992900" y="588075"/>
            <a:ext cx="2319600" cy="125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Font typeface="Playfair Display"/>
              <a:buNone/>
              <a:defRPr sz="7200">
                <a:solidFill>
                  <a:schemeClr val="accent2"/>
                </a:solidFill>
                <a:latin typeface="Playfair Display"/>
                <a:ea typeface="Playfair Display"/>
                <a:cs typeface="Playfair Display"/>
                <a:sym typeface="Playfair Display"/>
              </a:defRPr>
            </a:lvl1pPr>
            <a:lvl2pPr lvl="1" rtl="0" algn="ctr">
              <a:spcBef>
                <a:spcPts val="0"/>
              </a:spcBef>
              <a:spcAft>
                <a:spcPts val="0"/>
              </a:spcAft>
              <a:buSzPts val="9600"/>
              <a:buFont typeface="Playfair Display"/>
              <a:buNone/>
              <a:defRPr sz="9600">
                <a:latin typeface="Playfair Display"/>
                <a:ea typeface="Playfair Display"/>
                <a:cs typeface="Playfair Display"/>
                <a:sym typeface="Playfair Display"/>
              </a:defRPr>
            </a:lvl2pPr>
            <a:lvl3pPr lvl="2" rtl="0" algn="ctr">
              <a:spcBef>
                <a:spcPts val="0"/>
              </a:spcBef>
              <a:spcAft>
                <a:spcPts val="0"/>
              </a:spcAft>
              <a:buSzPts val="9600"/>
              <a:buFont typeface="Playfair Display"/>
              <a:buNone/>
              <a:defRPr sz="9600">
                <a:latin typeface="Playfair Display"/>
                <a:ea typeface="Playfair Display"/>
                <a:cs typeface="Playfair Display"/>
                <a:sym typeface="Playfair Display"/>
              </a:defRPr>
            </a:lvl3pPr>
            <a:lvl4pPr lvl="3" rtl="0" algn="ctr">
              <a:spcBef>
                <a:spcPts val="0"/>
              </a:spcBef>
              <a:spcAft>
                <a:spcPts val="0"/>
              </a:spcAft>
              <a:buSzPts val="9600"/>
              <a:buFont typeface="Playfair Display"/>
              <a:buNone/>
              <a:defRPr sz="9600">
                <a:latin typeface="Playfair Display"/>
                <a:ea typeface="Playfair Display"/>
                <a:cs typeface="Playfair Display"/>
                <a:sym typeface="Playfair Display"/>
              </a:defRPr>
            </a:lvl4pPr>
            <a:lvl5pPr lvl="4" rtl="0" algn="ctr">
              <a:spcBef>
                <a:spcPts val="0"/>
              </a:spcBef>
              <a:spcAft>
                <a:spcPts val="0"/>
              </a:spcAft>
              <a:buSzPts val="9600"/>
              <a:buFont typeface="Playfair Display"/>
              <a:buNone/>
              <a:defRPr sz="9600">
                <a:latin typeface="Playfair Display"/>
                <a:ea typeface="Playfair Display"/>
                <a:cs typeface="Playfair Display"/>
                <a:sym typeface="Playfair Display"/>
              </a:defRPr>
            </a:lvl5pPr>
            <a:lvl6pPr lvl="5" rtl="0" algn="ctr">
              <a:spcBef>
                <a:spcPts val="0"/>
              </a:spcBef>
              <a:spcAft>
                <a:spcPts val="0"/>
              </a:spcAft>
              <a:buSzPts val="9600"/>
              <a:buFont typeface="Playfair Display"/>
              <a:buNone/>
              <a:defRPr sz="9600">
                <a:latin typeface="Playfair Display"/>
                <a:ea typeface="Playfair Display"/>
                <a:cs typeface="Playfair Display"/>
                <a:sym typeface="Playfair Display"/>
              </a:defRPr>
            </a:lvl6pPr>
            <a:lvl7pPr lvl="6" rtl="0" algn="ctr">
              <a:spcBef>
                <a:spcPts val="0"/>
              </a:spcBef>
              <a:spcAft>
                <a:spcPts val="0"/>
              </a:spcAft>
              <a:buSzPts val="9600"/>
              <a:buFont typeface="Playfair Display"/>
              <a:buNone/>
              <a:defRPr sz="9600">
                <a:latin typeface="Playfair Display"/>
                <a:ea typeface="Playfair Display"/>
                <a:cs typeface="Playfair Display"/>
                <a:sym typeface="Playfair Display"/>
              </a:defRPr>
            </a:lvl7pPr>
            <a:lvl8pPr lvl="7" rtl="0" algn="ctr">
              <a:spcBef>
                <a:spcPts val="0"/>
              </a:spcBef>
              <a:spcAft>
                <a:spcPts val="0"/>
              </a:spcAft>
              <a:buSzPts val="9600"/>
              <a:buFont typeface="Playfair Display"/>
              <a:buNone/>
              <a:defRPr sz="9600">
                <a:latin typeface="Playfair Display"/>
                <a:ea typeface="Playfair Display"/>
                <a:cs typeface="Playfair Display"/>
                <a:sym typeface="Playfair Display"/>
              </a:defRPr>
            </a:lvl8pPr>
            <a:lvl9pPr lvl="8" rtl="0" algn="ctr">
              <a:spcBef>
                <a:spcPts val="0"/>
              </a:spcBef>
              <a:spcAft>
                <a:spcPts val="0"/>
              </a:spcAft>
              <a:buSzPts val="9600"/>
              <a:buFont typeface="Playfair Display"/>
              <a:buNone/>
              <a:defRPr sz="9600">
                <a:latin typeface="Playfair Display"/>
                <a:ea typeface="Playfair Display"/>
                <a:cs typeface="Playfair Display"/>
                <a:sym typeface="Playfair Display"/>
              </a:defRPr>
            </a:lvl9pPr>
          </a:lstStyle>
          <a:p>
            <a:r>
              <a:t>xx%</a:t>
            </a:r>
          </a:p>
        </p:txBody>
      </p:sp>
      <p:sp>
        <p:nvSpPr>
          <p:cNvPr id="88" name="Google Shape;88;p20"/>
          <p:cNvSpPr txBox="1"/>
          <p:nvPr>
            <p:ph hasCustomPrompt="1" idx="2" type="title"/>
          </p:nvPr>
        </p:nvSpPr>
        <p:spPr>
          <a:xfrm>
            <a:off x="1992900" y="1971500"/>
            <a:ext cx="2319600" cy="125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Font typeface="Playfair Display"/>
              <a:buNone/>
              <a:defRPr sz="7200">
                <a:solidFill>
                  <a:schemeClr val="dk2"/>
                </a:solidFill>
                <a:latin typeface="Playfair Display"/>
                <a:ea typeface="Playfair Display"/>
                <a:cs typeface="Playfair Display"/>
                <a:sym typeface="Playfair Display"/>
              </a:defRPr>
            </a:lvl1pPr>
            <a:lvl2pPr lvl="1" rtl="0" algn="ctr">
              <a:spcBef>
                <a:spcPts val="0"/>
              </a:spcBef>
              <a:spcAft>
                <a:spcPts val="0"/>
              </a:spcAft>
              <a:buSzPts val="9600"/>
              <a:buFont typeface="Playfair Display"/>
              <a:buNone/>
              <a:defRPr sz="9600">
                <a:latin typeface="Playfair Display"/>
                <a:ea typeface="Playfair Display"/>
                <a:cs typeface="Playfair Display"/>
                <a:sym typeface="Playfair Display"/>
              </a:defRPr>
            </a:lvl2pPr>
            <a:lvl3pPr lvl="2" rtl="0" algn="ctr">
              <a:spcBef>
                <a:spcPts val="0"/>
              </a:spcBef>
              <a:spcAft>
                <a:spcPts val="0"/>
              </a:spcAft>
              <a:buSzPts val="9600"/>
              <a:buFont typeface="Playfair Display"/>
              <a:buNone/>
              <a:defRPr sz="9600">
                <a:latin typeface="Playfair Display"/>
                <a:ea typeface="Playfair Display"/>
                <a:cs typeface="Playfair Display"/>
                <a:sym typeface="Playfair Display"/>
              </a:defRPr>
            </a:lvl3pPr>
            <a:lvl4pPr lvl="3" rtl="0" algn="ctr">
              <a:spcBef>
                <a:spcPts val="0"/>
              </a:spcBef>
              <a:spcAft>
                <a:spcPts val="0"/>
              </a:spcAft>
              <a:buSzPts val="9600"/>
              <a:buFont typeface="Playfair Display"/>
              <a:buNone/>
              <a:defRPr sz="9600">
                <a:latin typeface="Playfair Display"/>
                <a:ea typeface="Playfair Display"/>
                <a:cs typeface="Playfair Display"/>
                <a:sym typeface="Playfair Display"/>
              </a:defRPr>
            </a:lvl4pPr>
            <a:lvl5pPr lvl="4" rtl="0" algn="ctr">
              <a:spcBef>
                <a:spcPts val="0"/>
              </a:spcBef>
              <a:spcAft>
                <a:spcPts val="0"/>
              </a:spcAft>
              <a:buSzPts val="9600"/>
              <a:buFont typeface="Playfair Display"/>
              <a:buNone/>
              <a:defRPr sz="9600">
                <a:latin typeface="Playfair Display"/>
                <a:ea typeface="Playfair Display"/>
                <a:cs typeface="Playfair Display"/>
                <a:sym typeface="Playfair Display"/>
              </a:defRPr>
            </a:lvl5pPr>
            <a:lvl6pPr lvl="5" rtl="0" algn="ctr">
              <a:spcBef>
                <a:spcPts val="0"/>
              </a:spcBef>
              <a:spcAft>
                <a:spcPts val="0"/>
              </a:spcAft>
              <a:buSzPts val="9600"/>
              <a:buFont typeface="Playfair Display"/>
              <a:buNone/>
              <a:defRPr sz="9600">
                <a:latin typeface="Playfair Display"/>
                <a:ea typeface="Playfair Display"/>
                <a:cs typeface="Playfair Display"/>
                <a:sym typeface="Playfair Display"/>
              </a:defRPr>
            </a:lvl6pPr>
            <a:lvl7pPr lvl="6" rtl="0" algn="ctr">
              <a:spcBef>
                <a:spcPts val="0"/>
              </a:spcBef>
              <a:spcAft>
                <a:spcPts val="0"/>
              </a:spcAft>
              <a:buSzPts val="9600"/>
              <a:buFont typeface="Playfair Display"/>
              <a:buNone/>
              <a:defRPr sz="9600">
                <a:latin typeface="Playfair Display"/>
                <a:ea typeface="Playfair Display"/>
                <a:cs typeface="Playfair Display"/>
                <a:sym typeface="Playfair Display"/>
              </a:defRPr>
            </a:lvl7pPr>
            <a:lvl8pPr lvl="7" rtl="0" algn="ctr">
              <a:spcBef>
                <a:spcPts val="0"/>
              </a:spcBef>
              <a:spcAft>
                <a:spcPts val="0"/>
              </a:spcAft>
              <a:buSzPts val="9600"/>
              <a:buFont typeface="Playfair Display"/>
              <a:buNone/>
              <a:defRPr sz="9600">
                <a:latin typeface="Playfair Display"/>
                <a:ea typeface="Playfair Display"/>
                <a:cs typeface="Playfair Display"/>
                <a:sym typeface="Playfair Display"/>
              </a:defRPr>
            </a:lvl8pPr>
            <a:lvl9pPr lvl="8" rtl="0" algn="ctr">
              <a:spcBef>
                <a:spcPts val="0"/>
              </a:spcBef>
              <a:spcAft>
                <a:spcPts val="0"/>
              </a:spcAft>
              <a:buSzPts val="9600"/>
              <a:buFont typeface="Playfair Display"/>
              <a:buNone/>
              <a:defRPr sz="9600">
                <a:latin typeface="Playfair Display"/>
                <a:ea typeface="Playfair Display"/>
                <a:cs typeface="Playfair Display"/>
                <a:sym typeface="Playfair Display"/>
              </a:defRPr>
            </a:lvl9pPr>
          </a:lstStyle>
          <a:p>
            <a:r>
              <a:t>xx%</a:t>
            </a:r>
          </a:p>
        </p:txBody>
      </p:sp>
      <p:sp>
        <p:nvSpPr>
          <p:cNvPr id="89" name="Google Shape;89;p20"/>
          <p:cNvSpPr txBox="1"/>
          <p:nvPr>
            <p:ph hasCustomPrompt="1" idx="3" type="title"/>
          </p:nvPr>
        </p:nvSpPr>
        <p:spPr>
          <a:xfrm>
            <a:off x="1992900" y="3354550"/>
            <a:ext cx="2319600" cy="125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Font typeface="Playfair Display"/>
              <a:buNone/>
              <a:defRPr sz="7200">
                <a:solidFill>
                  <a:schemeClr val="lt2"/>
                </a:solidFill>
                <a:latin typeface="Playfair Display"/>
                <a:ea typeface="Playfair Display"/>
                <a:cs typeface="Playfair Display"/>
                <a:sym typeface="Playfair Display"/>
              </a:defRPr>
            </a:lvl1pPr>
            <a:lvl2pPr lvl="1" rtl="0" algn="ctr">
              <a:spcBef>
                <a:spcPts val="0"/>
              </a:spcBef>
              <a:spcAft>
                <a:spcPts val="0"/>
              </a:spcAft>
              <a:buSzPts val="9600"/>
              <a:buFont typeface="Playfair Display"/>
              <a:buNone/>
              <a:defRPr sz="9600">
                <a:latin typeface="Playfair Display"/>
                <a:ea typeface="Playfair Display"/>
                <a:cs typeface="Playfair Display"/>
                <a:sym typeface="Playfair Display"/>
              </a:defRPr>
            </a:lvl2pPr>
            <a:lvl3pPr lvl="2" rtl="0" algn="ctr">
              <a:spcBef>
                <a:spcPts val="0"/>
              </a:spcBef>
              <a:spcAft>
                <a:spcPts val="0"/>
              </a:spcAft>
              <a:buSzPts val="9600"/>
              <a:buFont typeface="Playfair Display"/>
              <a:buNone/>
              <a:defRPr sz="9600">
                <a:latin typeface="Playfair Display"/>
                <a:ea typeface="Playfair Display"/>
                <a:cs typeface="Playfair Display"/>
                <a:sym typeface="Playfair Display"/>
              </a:defRPr>
            </a:lvl3pPr>
            <a:lvl4pPr lvl="3" rtl="0" algn="ctr">
              <a:spcBef>
                <a:spcPts val="0"/>
              </a:spcBef>
              <a:spcAft>
                <a:spcPts val="0"/>
              </a:spcAft>
              <a:buSzPts val="9600"/>
              <a:buFont typeface="Playfair Display"/>
              <a:buNone/>
              <a:defRPr sz="9600">
                <a:latin typeface="Playfair Display"/>
                <a:ea typeface="Playfair Display"/>
                <a:cs typeface="Playfair Display"/>
                <a:sym typeface="Playfair Display"/>
              </a:defRPr>
            </a:lvl4pPr>
            <a:lvl5pPr lvl="4" rtl="0" algn="ctr">
              <a:spcBef>
                <a:spcPts val="0"/>
              </a:spcBef>
              <a:spcAft>
                <a:spcPts val="0"/>
              </a:spcAft>
              <a:buSzPts val="9600"/>
              <a:buFont typeface="Playfair Display"/>
              <a:buNone/>
              <a:defRPr sz="9600">
                <a:latin typeface="Playfair Display"/>
                <a:ea typeface="Playfair Display"/>
                <a:cs typeface="Playfair Display"/>
                <a:sym typeface="Playfair Display"/>
              </a:defRPr>
            </a:lvl5pPr>
            <a:lvl6pPr lvl="5" rtl="0" algn="ctr">
              <a:spcBef>
                <a:spcPts val="0"/>
              </a:spcBef>
              <a:spcAft>
                <a:spcPts val="0"/>
              </a:spcAft>
              <a:buSzPts val="9600"/>
              <a:buFont typeface="Playfair Display"/>
              <a:buNone/>
              <a:defRPr sz="9600">
                <a:latin typeface="Playfair Display"/>
                <a:ea typeface="Playfair Display"/>
                <a:cs typeface="Playfair Display"/>
                <a:sym typeface="Playfair Display"/>
              </a:defRPr>
            </a:lvl6pPr>
            <a:lvl7pPr lvl="6" rtl="0" algn="ctr">
              <a:spcBef>
                <a:spcPts val="0"/>
              </a:spcBef>
              <a:spcAft>
                <a:spcPts val="0"/>
              </a:spcAft>
              <a:buSzPts val="9600"/>
              <a:buFont typeface="Playfair Display"/>
              <a:buNone/>
              <a:defRPr sz="9600">
                <a:latin typeface="Playfair Display"/>
                <a:ea typeface="Playfair Display"/>
                <a:cs typeface="Playfair Display"/>
                <a:sym typeface="Playfair Display"/>
              </a:defRPr>
            </a:lvl7pPr>
            <a:lvl8pPr lvl="7" rtl="0" algn="ctr">
              <a:spcBef>
                <a:spcPts val="0"/>
              </a:spcBef>
              <a:spcAft>
                <a:spcPts val="0"/>
              </a:spcAft>
              <a:buSzPts val="9600"/>
              <a:buFont typeface="Playfair Display"/>
              <a:buNone/>
              <a:defRPr sz="9600">
                <a:latin typeface="Playfair Display"/>
                <a:ea typeface="Playfair Display"/>
                <a:cs typeface="Playfair Display"/>
                <a:sym typeface="Playfair Display"/>
              </a:defRPr>
            </a:lvl8pPr>
            <a:lvl9pPr lvl="8" rtl="0" algn="ctr">
              <a:spcBef>
                <a:spcPts val="0"/>
              </a:spcBef>
              <a:spcAft>
                <a:spcPts val="0"/>
              </a:spcAft>
              <a:buSzPts val="9600"/>
              <a:buFont typeface="Playfair Display"/>
              <a:buNone/>
              <a:defRPr sz="9600">
                <a:latin typeface="Playfair Display"/>
                <a:ea typeface="Playfair Display"/>
                <a:cs typeface="Playfair Display"/>
                <a:sym typeface="Playfair Display"/>
              </a:defRPr>
            </a:lvl9pPr>
          </a:lstStyle>
          <a:p>
            <a:r>
              <a:t>xx%</a:t>
            </a:r>
          </a:p>
        </p:txBody>
      </p:sp>
      <p:sp>
        <p:nvSpPr>
          <p:cNvPr id="90" name="Google Shape;90;p20"/>
          <p:cNvSpPr txBox="1"/>
          <p:nvPr>
            <p:ph idx="1" type="subTitle"/>
          </p:nvPr>
        </p:nvSpPr>
        <p:spPr>
          <a:xfrm>
            <a:off x="4663219" y="602775"/>
            <a:ext cx="2933100" cy="122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
        <p:nvSpPr>
          <p:cNvPr id="91" name="Google Shape;91;p20"/>
          <p:cNvSpPr txBox="1"/>
          <p:nvPr>
            <p:ph idx="4" type="subTitle"/>
          </p:nvPr>
        </p:nvSpPr>
        <p:spPr>
          <a:xfrm>
            <a:off x="4651200" y="1971400"/>
            <a:ext cx="2933100" cy="12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arlow Condensed"/>
              <a:buNone/>
              <a:defRPr sz="1400">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
        <p:nvSpPr>
          <p:cNvPr id="92" name="Google Shape;92;p20"/>
          <p:cNvSpPr txBox="1"/>
          <p:nvPr>
            <p:ph idx="5" type="subTitle"/>
          </p:nvPr>
        </p:nvSpPr>
        <p:spPr>
          <a:xfrm>
            <a:off x="4663217" y="3354575"/>
            <a:ext cx="2933100" cy="12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arlow Condensed"/>
              <a:buNone/>
              <a:defRPr sz="1400">
                <a:solidFill>
                  <a:schemeClr val="l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572000" y="1907400"/>
            <a:ext cx="3708900" cy="746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14" name="Google Shape;14;p3"/>
          <p:cNvSpPr txBox="1"/>
          <p:nvPr>
            <p:ph idx="1" type="subTitle"/>
          </p:nvPr>
        </p:nvSpPr>
        <p:spPr>
          <a:xfrm>
            <a:off x="4572175" y="2654100"/>
            <a:ext cx="3858900" cy="58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Barlow Condensed"/>
              <a:buNone/>
              <a:defRPr sz="1400">
                <a:solidFill>
                  <a:schemeClr val="lt1"/>
                </a:solidFill>
                <a:latin typeface="Barlow Condensed"/>
                <a:ea typeface="Barlow Condensed"/>
                <a:cs typeface="Barlow Condensed"/>
                <a:sym typeface="Barlow Condensed"/>
              </a:defRPr>
            </a:lvl1pPr>
            <a:lvl2pPr lvl="1">
              <a:spcBef>
                <a:spcPts val="1600"/>
              </a:spcBef>
              <a:spcAft>
                <a:spcPts val="0"/>
              </a:spcAft>
              <a:buSzPts val="1400"/>
              <a:buFont typeface="Barlow Condensed"/>
              <a:buNone/>
              <a:defRPr>
                <a:latin typeface="Barlow Condensed"/>
                <a:ea typeface="Barlow Condensed"/>
                <a:cs typeface="Barlow Condensed"/>
                <a:sym typeface="Barlow Condensed"/>
              </a:defRPr>
            </a:lvl2pPr>
            <a:lvl3pPr lvl="2">
              <a:spcBef>
                <a:spcPts val="1600"/>
              </a:spcBef>
              <a:spcAft>
                <a:spcPts val="0"/>
              </a:spcAft>
              <a:buSzPts val="1400"/>
              <a:buFont typeface="Barlow Condensed"/>
              <a:buNone/>
              <a:defRPr>
                <a:latin typeface="Barlow Condensed"/>
                <a:ea typeface="Barlow Condensed"/>
                <a:cs typeface="Barlow Condensed"/>
                <a:sym typeface="Barlow Condensed"/>
              </a:defRPr>
            </a:lvl3pPr>
            <a:lvl4pPr lvl="3">
              <a:spcBef>
                <a:spcPts val="1600"/>
              </a:spcBef>
              <a:spcAft>
                <a:spcPts val="0"/>
              </a:spcAft>
              <a:buSzPts val="1400"/>
              <a:buFont typeface="Barlow Condensed"/>
              <a:buNone/>
              <a:defRPr>
                <a:latin typeface="Barlow Condensed"/>
                <a:ea typeface="Barlow Condensed"/>
                <a:cs typeface="Barlow Condensed"/>
                <a:sym typeface="Barlow Condensed"/>
              </a:defRPr>
            </a:lvl4pPr>
            <a:lvl5pPr lvl="4">
              <a:spcBef>
                <a:spcPts val="1600"/>
              </a:spcBef>
              <a:spcAft>
                <a:spcPts val="0"/>
              </a:spcAft>
              <a:buSzPts val="1400"/>
              <a:buFont typeface="Barlow Condensed"/>
              <a:buNone/>
              <a:defRPr>
                <a:latin typeface="Barlow Condensed"/>
                <a:ea typeface="Barlow Condensed"/>
                <a:cs typeface="Barlow Condensed"/>
                <a:sym typeface="Barlow Condensed"/>
              </a:defRPr>
            </a:lvl5pPr>
            <a:lvl6pPr lvl="5">
              <a:spcBef>
                <a:spcPts val="1600"/>
              </a:spcBef>
              <a:spcAft>
                <a:spcPts val="0"/>
              </a:spcAft>
              <a:buSzPts val="1400"/>
              <a:buFont typeface="Barlow Condensed"/>
              <a:buNone/>
              <a:defRPr>
                <a:latin typeface="Barlow Condensed"/>
                <a:ea typeface="Barlow Condensed"/>
                <a:cs typeface="Barlow Condensed"/>
                <a:sym typeface="Barlow Condensed"/>
              </a:defRPr>
            </a:lvl6pPr>
            <a:lvl7pPr lvl="6">
              <a:spcBef>
                <a:spcPts val="1600"/>
              </a:spcBef>
              <a:spcAft>
                <a:spcPts val="0"/>
              </a:spcAft>
              <a:buSzPts val="1400"/>
              <a:buFont typeface="Barlow Condensed"/>
              <a:buNone/>
              <a:defRPr>
                <a:latin typeface="Barlow Condensed"/>
                <a:ea typeface="Barlow Condensed"/>
                <a:cs typeface="Barlow Condensed"/>
                <a:sym typeface="Barlow Condensed"/>
              </a:defRPr>
            </a:lvl7pPr>
            <a:lvl8pPr lvl="7">
              <a:spcBef>
                <a:spcPts val="1600"/>
              </a:spcBef>
              <a:spcAft>
                <a:spcPts val="0"/>
              </a:spcAft>
              <a:buSzPts val="1400"/>
              <a:buFont typeface="Barlow Condensed"/>
              <a:buNone/>
              <a:defRPr>
                <a:latin typeface="Barlow Condensed"/>
                <a:ea typeface="Barlow Condensed"/>
                <a:cs typeface="Barlow Condensed"/>
                <a:sym typeface="Barlow Condensed"/>
              </a:defRPr>
            </a:lvl8pPr>
            <a:lvl9pPr lvl="8">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1">
  <p:cSld name="CUSTOM_8">
    <p:spTree>
      <p:nvGrpSpPr>
        <p:cNvPr id="93" name="Shape 93"/>
        <p:cNvGrpSpPr/>
        <p:nvPr/>
      </p:nvGrpSpPr>
      <p:grpSpPr>
        <a:xfrm>
          <a:off x="0" y="0"/>
          <a:ext cx="0" cy="0"/>
          <a:chOff x="0" y="0"/>
          <a:chExt cx="0" cy="0"/>
        </a:xfrm>
      </p:grpSpPr>
      <p:sp>
        <p:nvSpPr>
          <p:cNvPr id="94" name="Google Shape;94;p21"/>
          <p:cNvSpPr txBox="1"/>
          <p:nvPr>
            <p:ph hasCustomPrompt="1" type="title"/>
          </p:nvPr>
        </p:nvSpPr>
        <p:spPr>
          <a:xfrm>
            <a:off x="3724150" y="539500"/>
            <a:ext cx="4706400" cy="866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7200"/>
              <a:buFont typeface="Playfair Display"/>
              <a:buNone/>
              <a:defRPr sz="4800">
                <a:solidFill>
                  <a:schemeClr val="lt2"/>
                </a:solidFill>
                <a:latin typeface="Playfair Display"/>
                <a:ea typeface="Playfair Display"/>
                <a:cs typeface="Playfair Display"/>
                <a:sym typeface="Playfair Display"/>
              </a:defRPr>
            </a:lvl1pPr>
            <a:lvl2pPr lvl="1"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2pPr>
            <a:lvl3pPr lvl="2"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3pPr>
            <a:lvl4pPr lvl="3"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4pPr>
            <a:lvl5pPr lvl="4"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5pPr>
            <a:lvl6pPr lvl="5"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6pPr>
            <a:lvl7pPr lvl="6"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7pPr>
            <a:lvl8pPr lvl="7"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8pPr>
            <a:lvl9pPr lvl="8"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9pPr>
          </a:lstStyle>
          <a:p>
            <a:r>
              <a:t>xx%</a:t>
            </a:r>
          </a:p>
        </p:txBody>
      </p:sp>
      <p:sp>
        <p:nvSpPr>
          <p:cNvPr id="95" name="Google Shape;95;p21"/>
          <p:cNvSpPr txBox="1"/>
          <p:nvPr>
            <p:ph idx="1" type="subTitle"/>
          </p:nvPr>
        </p:nvSpPr>
        <p:spPr>
          <a:xfrm>
            <a:off x="3728775" y="1349700"/>
            <a:ext cx="47064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400"/>
              <a:buFont typeface="Barlow Condensed"/>
              <a:buNone/>
              <a:defRPr sz="1400">
                <a:solidFill>
                  <a:schemeClr val="accent2"/>
                </a:solidFill>
                <a:latin typeface="Barlow Condensed"/>
                <a:ea typeface="Barlow Condensed"/>
                <a:cs typeface="Barlow Condensed"/>
                <a:sym typeface="Barlow Condensed"/>
              </a:defRPr>
            </a:lvl1pPr>
            <a:lvl2pPr lvl="1"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2pPr>
            <a:lvl3pPr lvl="2"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3pPr>
            <a:lvl4pPr lvl="3"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4pPr>
            <a:lvl5pPr lvl="4"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5pPr>
            <a:lvl6pPr lvl="5"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6pPr>
            <a:lvl7pPr lvl="6"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7pPr>
            <a:lvl8pPr lvl="7"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8pPr>
            <a:lvl9pPr lvl="8"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9pPr>
          </a:lstStyle>
          <a:p/>
        </p:txBody>
      </p:sp>
      <p:sp>
        <p:nvSpPr>
          <p:cNvPr id="96" name="Google Shape;96;p21"/>
          <p:cNvSpPr txBox="1"/>
          <p:nvPr>
            <p:ph hasCustomPrompt="1" idx="2" type="title"/>
          </p:nvPr>
        </p:nvSpPr>
        <p:spPr>
          <a:xfrm>
            <a:off x="3724150" y="1799100"/>
            <a:ext cx="4706400" cy="866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7200"/>
              <a:buFont typeface="Playfair Display"/>
              <a:buNone/>
              <a:defRPr sz="4800">
                <a:solidFill>
                  <a:schemeClr val="lt2"/>
                </a:solidFill>
                <a:latin typeface="Playfair Display"/>
                <a:ea typeface="Playfair Display"/>
                <a:cs typeface="Playfair Display"/>
                <a:sym typeface="Playfair Display"/>
              </a:defRPr>
            </a:lvl1pPr>
            <a:lvl2pPr lvl="1"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2pPr>
            <a:lvl3pPr lvl="2"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3pPr>
            <a:lvl4pPr lvl="3"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4pPr>
            <a:lvl5pPr lvl="4"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5pPr>
            <a:lvl6pPr lvl="5"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6pPr>
            <a:lvl7pPr lvl="6"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7pPr>
            <a:lvl8pPr lvl="7"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8pPr>
            <a:lvl9pPr lvl="8"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9pPr>
          </a:lstStyle>
          <a:p>
            <a:r>
              <a:t>xx%</a:t>
            </a:r>
          </a:p>
        </p:txBody>
      </p:sp>
      <p:sp>
        <p:nvSpPr>
          <p:cNvPr id="97" name="Google Shape;97;p21"/>
          <p:cNvSpPr txBox="1"/>
          <p:nvPr>
            <p:ph idx="3" type="subTitle"/>
          </p:nvPr>
        </p:nvSpPr>
        <p:spPr>
          <a:xfrm>
            <a:off x="3728775" y="2609300"/>
            <a:ext cx="47064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400"/>
              <a:buFont typeface="Barlow Condensed"/>
              <a:buNone/>
              <a:defRPr sz="1400">
                <a:solidFill>
                  <a:schemeClr val="accent2"/>
                </a:solidFill>
                <a:latin typeface="Barlow Condensed"/>
                <a:ea typeface="Barlow Condensed"/>
                <a:cs typeface="Barlow Condensed"/>
                <a:sym typeface="Barlow Condensed"/>
              </a:defRPr>
            </a:lvl1pPr>
            <a:lvl2pPr lvl="1"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2pPr>
            <a:lvl3pPr lvl="2"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3pPr>
            <a:lvl4pPr lvl="3"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4pPr>
            <a:lvl5pPr lvl="4"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5pPr>
            <a:lvl6pPr lvl="5"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6pPr>
            <a:lvl7pPr lvl="6"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7pPr>
            <a:lvl8pPr lvl="7"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8pPr>
            <a:lvl9pPr lvl="8"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9pPr>
          </a:lstStyle>
          <a:p/>
        </p:txBody>
      </p:sp>
      <p:sp>
        <p:nvSpPr>
          <p:cNvPr id="98" name="Google Shape;98;p21"/>
          <p:cNvSpPr txBox="1"/>
          <p:nvPr>
            <p:ph hasCustomPrompt="1" idx="4" type="title"/>
          </p:nvPr>
        </p:nvSpPr>
        <p:spPr>
          <a:xfrm>
            <a:off x="3721838" y="3058700"/>
            <a:ext cx="4706400" cy="866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7200"/>
              <a:buFont typeface="Playfair Display"/>
              <a:buNone/>
              <a:defRPr sz="4800">
                <a:solidFill>
                  <a:schemeClr val="lt2"/>
                </a:solidFill>
                <a:latin typeface="Playfair Display"/>
                <a:ea typeface="Playfair Display"/>
                <a:cs typeface="Playfair Display"/>
                <a:sym typeface="Playfair Display"/>
              </a:defRPr>
            </a:lvl1pPr>
            <a:lvl2pPr lvl="1"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2pPr>
            <a:lvl3pPr lvl="2"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3pPr>
            <a:lvl4pPr lvl="3"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4pPr>
            <a:lvl5pPr lvl="4"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5pPr>
            <a:lvl6pPr lvl="5"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6pPr>
            <a:lvl7pPr lvl="6"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7pPr>
            <a:lvl8pPr lvl="7"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8pPr>
            <a:lvl9pPr lvl="8" rtl="0">
              <a:spcBef>
                <a:spcPts val="0"/>
              </a:spcBef>
              <a:spcAft>
                <a:spcPts val="0"/>
              </a:spcAft>
              <a:buClr>
                <a:schemeClr val="accent2"/>
              </a:buClr>
              <a:buSzPts val="7200"/>
              <a:buFont typeface="Playfair Display"/>
              <a:buNone/>
              <a:defRPr sz="7200">
                <a:solidFill>
                  <a:schemeClr val="accent2"/>
                </a:solidFill>
                <a:latin typeface="Playfair Display"/>
                <a:ea typeface="Playfair Display"/>
                <a:cs typeface="Playfair Display"/>
                <a:sym typeface="Playfair Display"/>
              </a:defRPr>
            </a:lvl9pPr>
          </a:lstStyle>
          <a:p>
            <a:r>
              <a:t>xx%</a:t>
            </a:r>
          </a:p>
        </p:txBody>
      </p:sp>
      <p:sp>
        <p:nvSpPr>
          <p:cNvPr id="99" name="Google Shape;99;p21"/>
          <p:cNvSpPr txBox="1"/>
          <p:nvPr>
            <p:ph idx="5" type="subTitle"/>
          </p:nvPr>
        </p:nvSpPr>
        <p:spPr>
          <a:xfrm>
            <a:off x="3726463" y="3868900"/>
            <a:ext cx="47064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400"/>
              <a:buFont typeface="Barlow Condensed"/>
              <a:buNone/>
              <a:defRPr sz="1400">
                <a:solidFill>
                  <a:schemeClr val="accent2"/>
                </a:solidFill>
                <a:latin typeface="Barlow Condensed"/>
                <a:ea typeface="Barlow Condensed"/>
                <a:cs typeface="Barlow Condensed"/>
                <a:sym typeface="Barlow Condensed"/>
              </a:defRPr>
            </a:lvl1pPr>
            <a:lvl2pPr lvl="1"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2pPr>
            <a:lvl3pPr lvl="2"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3pPr>
            <a:lvl4pPr lvl="3"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4pPr>
            <a:lvl5pPr lvl="4"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5pPr>
            <a:lvl6pPr lvl="5"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6pPr>
            <a:lvl7pPr lvl="6"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7pPr>
            <a:lvl8pPr lvl="7"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8pPr>
            <a:lvl9pPr lvl="8" rtl="0">
              <a:lnSpc>
                <a:spcPct val="100000"/>
              </a:lnSpc>
              <a:spcBef>
                <a:spcPts val="0"/>
              </a:spcBef>
              <a:spcAft>
                <a:spcPts val="0"/>
              </a:spcAft>
              <a:buClr>
                <a:schemeClr val="accent2"/>
              </a:buClr>
              <a:buSzPts val="1400"/>
              <a:buFont typeface="Barlow Condensed"/>
              <a:buNone/>
              <a:defRPr>
                <a:solidFill>
                  <a:schemeClr val="accent2"/>
                </a:solidFill>
                <a:latin typeface="Barlow Condensed"/>
                <a:ea typeface="Barlow Condensed"/>
                <a:cs typeface="Barlow Condensed"/>
                <a:sym typeface="Barlow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0">
    <p:spTree>
      <p:nvGrpSpPr>
        <p:cNvPr id="100" name="Shape 100"/>
        <p:cNvGrpSpPr/>
        <p:nvPr/>
      </p:nvGrpSpPr>
      <p:grpSpPr>
        <a:xfrm>
          <a:off x="0" y="0"/>
          <a:ext cx="0" cy="0"/>
          <a:chOff x="0" y="0"/>
          <a:chExt cx="0" cy="0"/>
        </a:xfrm>
      </p:grpSpPr>
      <p:sp>
        <p:nvSpPr>
          <p:cNvPr id="101" name="Google Shape;101;p22"/>
          <p:cNvSpPr txBox="1"/>
          <p:nvPr>
            <p:ph type="title"/>
          </p:nvPr>
        </p:nvSpPr>
        <p:spPr>
          <a:xfrm>
            <a:off x="713225" y="539500"/>
            <a:ext cx="7717500" cy="6570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102" name="Google Shape;102;p22"/>
          <p:cNvSpPr txBox="1"/>
          <p:nvPr>
            <p:ph idx="1" type="subTitle"/>
          </p:nvPr>
        </p:nvSpPr>
        <p:spPr>
          <a:xfrm>
            <a:off x="744750" y="3427500"/>
            <a:ext cx="2169900" cy="55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solidFill>
                  <a:schemeClr val="lt2"/>
                </a:solidFill>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103" name="Google Shape;103;p22"/>
          <p:cNvSpPr txBox="1"/>
          <p:nvPr>
            <p:ph idx="2" type="subTitle"/>
          </p:nvPr>
        </p:nvSpPr>
        <p:spPr>
          <a:xfrm>
            <a:off x="744750" y="3936300"/>
            <a:ext cx="2169900" cy="43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104" name="Google Shape;104;p22"/>
          <p:cNvSpPr txBox="1"/>
          <p:nvPr>
            <p:ph idx="3" type="subTitle"/>
          </p:nvPr>
        </p:nvSpPr>
        <p:spPr>
          <a:xfrm>
            <a:off x="3487029" y="3427500"/>
            <a:ext cx="2169900" cy="55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solidFill>
                  <a:schemeClr val="lt2"/>
                </a:solidFill>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105" name="Google Shape;105;p22"/>
          <p:cNvSpPr txBox="1"/>
          <p:nvPr>
            <p:ph idx="4" type="subTitle"/>
          </p:nvPr>
        </p:nvSpPr>
        <p:spPr>
          <a:xfrm>
            <a:off x="3487028" y="3936300"/>
            <a:ext cx="2169900" cy="43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106" name="Google Shape;106;p22"/>
          <p:cNvSpPr txBox="1"/>
          <p:nvPr>
            <p:ph idx="5" type="subTitle"/>
          </p:nvPr>
        </p:nvSpPr>
        <p:spPr>
          <a:xfrm>
            <a:off x="6229308" y="3427500"/>
            <a:ext cx="2169900" cy="55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solidFill>
                  <a:schemeClr val="lt2"/>
                </a:solidFill>
                <a:latin typeface="Barlow Condensed"/>
                <a:ea typeface="Barlow Condensed"/>
                <a:cs typeface="Barlow Condensed"/>
                <a:sym typeface="Barlow Condensed"/>
              </a:defRPr>
            </a:lvl1pPr>
            <a:lvl2pPr lvl="1" rtl="0" algn="ctr">
              <a:spcBef>
                <a:spcPts val="0"/>
              </a:spcBef>
              <a:spcAft>
                <a:spcPts val="0"/>
              </a:spcAft>
              <a:buSzPts val="1800"/>
              <a:buFont typeface="Barlow Condensed"/>
              <a:buNone/>
              <a:defRPr b="1" sz="1800">
                <a:latin typeface="Barlow Condensed"/>
                <a:ea typeface="Barlow Condensed"/>
                <a:cs typeface="Barlow Condensed"/>
                <a:sym typeface="Barlow Condensed"/>
              </a:defRPr>
            </a:lvl2pPr>
            <a:lvl3pPr lvl="2"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3pPr>
            <a:lvl4pPr lvl="3"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4pPr>
            <a:lvl5pPr lvl="4"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5pPr>
            <a:lvl6pPr lvl="5"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6pPr>
            <a:lvl7pPr lvl="6"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7pPr>
            <a:lvl8pPr lvl="7" rtl="0" algn="ctr">
              <a:spcBef>
                <a:spcPts val="1600"/>
              </a:spcBef>
              <a:spcAft>
                <a:spcPts val="0"/>
              </a:spcAft>
              <a:buSzPts val="1800"/>
              <a:buFont typeface="Barlow Condensed"/>
              <a:buNone/>
              <a:defRPr b="1" sz="1800">
                <a:latin typeface="Barlow Condensed"/>
                <a:ea typeface="Barlow Condensed"/>
                <a:cs typeface="Barlow Condensed"/>
                <a:sym typeface="Barlow Condensed"/>
              </a:defRPr>
            </a:lvl8pPr>
            <a:lvl9pPr lvl="8" rtl="0" algn="ctr">
              <a:spcBef>
                <a:spcPts val="1600"/>
              </a:spcBef>
              <a:spcAft>
                <a:spcPts val="1600"/>
              </a:spcAft>
              <a:buSzPts val="1800"/>
              <a:buFont typeface="Barlow Condensed"/>
              <a:buNone/>
              <a:defRPr b="1" sz="1800">
                <a:latin typeface="Barlow Condensed"/>
                <a:ea typeface="Barlow Condensed"/>
                <a:cs typeface="Barlow Condensed"/>
                <a:sym typeface="Barlow Condensed"/>
              </a:defRPr>
            </a:lvl9pPr>
          </a:lstStyle>
          <a:p/>
        </p:txBody>
      </p:sp>
      <p:sp>
        <p:nvSpPr>
          <p:cNvPr id="107" name="Google Shape;107;p22"/>
          <p:cNvSpPr txBox="1"/>
          <p:nvPr>
            <p:ph idx="6" type="subTitle"/>
          </p:nvPr>
        </p:nvSpPr>
        <p:spPr>
          <a:xfrm>
            <a:off x="6229305" y="3936300"/>
            <a:ext cx="2169900" cy="43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gn="ctr">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rtl="0"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rtl="0"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rtl="0"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rtl="0"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rtl="0"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rtl="0"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108" name="Shape 108"/>
        <p:cNvGrpSpPr/>
        <p:nvPr/>
      </p:nvGrpSpPr>
      <p:grpSpPr>
        <a:xfrm>
          <a:off x="0" y="0"/>
          <a:ext cx="0" cy="0"/>
          <a:chOff x="0" y="0"/>
          <a:chExt cx="0" cy="0"/>
        </a:xfrm>
      </p:grpSpPr>
      <p:sp>
        <p:nvSpPr>
          <p:cNvPr id="109" name="Google Shape;109;p23"/>
          <p:cNvSpPr txBox="1"/>
          <p:nvPr>
            <p:ph type="title"/>
          </p:nvPr>
        </p:nvSpPr>
        <p:spPr>
          <a:xfrm>
            <a:off x="713225" y="3537925"/>
            <a:ext cx="7717500" cy="7074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110" name="Google Shape;110;p23"/>
          <p:cNvSpPr txBox="1"/>
          <p:nvPr>
            <p:ph idx="1" type="subTitle"/>
          </p:nvPr>
        </p:nvSpPr>
        <p:spPr>
          <a:xfrm>
            <a:off x="713225" y="4116900"/>
            <a:ext cx="7717500" cy="44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a:spcBef>
                <a:spcPts val="1600"/>
              </a:spcBef>
              <a:spcAft>
                <a:spcPts val="0"/>
              </a:spcAft>
              <a:buSzPts val="1400"/>
              <a:buFont typeface="Barlow Condensed"/>
              <a:buNone/>
              <a:defRPr>
                <a:latin typeface="Barlow Condensed"/>
                <a:ea typeface="Barlow Condensed"/>
                <a:cs typeface="Barlow Condensed"/>
                <a:sym typeface="Barlow Condensed"/>
              </a:defRPr>
            </a:lvl2pPr>
            <a:lvl3pPr lvl="2">
              <a:spcBef>
                <a:spcPts val="1600"/>
              </a:spcBef>
              <a:spcAft>
                <a:spcPts val="0"/>
              </a:spcAft>
              <a:buSzPts val="1400"/>
              <a:buFont typeface="Barlow Condensed"/>
              <a:buNone/>
              <a:defRPr>
                <a:latin typeface="Barlow Condensed"/>
                <a:ea typeface="Barlow Condensed"/>
                <a:cs typeface="Barlow Condensed"/>
                <a:sym typeface="Barlow Condensed"/>
              </a:defRPr>
            </a:lvl3pPr>
            <a:lvl4pPr lvl="3">
              <a:spcBef>
                <a:spcPts val="1600"/>
              </a:spcBef>
              <a:spcAft>
                <a:spcPts val="0"/>
              </a:spcAft>
              <a:buSzPts val="1400"/>
              <a:buFont typeface="Barlow Condensed"/>
              <a:buNone/>
              <a:defRPr>
                <a:latin typeface="Barlow Condensed"/>
                <a:ea typeface="Barlow Condensed"/>
                <a:cs typeface="Barlow Condensed"/>
                <a:sym typeface="Barlow Condensed"/>
              </a:defRPr>
            </a:lvl4pPr>
            <a:lvl5pPr lvl="4">
              <a:spcBef>
                <a:spcPts val="1600"/>
              </a:spcBef>
              <a:spcAft>
                <a:spcPts val="0"/>
              </a:spcAft>
              <a:buSzPts val="1400"/>
              <a:buFont typeface="Barlow Condensed"/>
              <a:buNone/>
              <a:defRPr>
                <a:latin typeface="Barlow Condensed"/>
                <a:ea typeface="Barlow Condensed"/>
                <a:cs typeface="Barlow Condensed"/>
                <a:sym typeface="Barlow Condensed"/>
              </a:defRPr>
            </a:lvl5pPr>
            <a:lvl6pPr lvl="5">
              <a:spcBef>
                <a:spcPts val="1600"/>
              </a:spcBef>
              <a:spcAft>
                <a:spcPts val="0"/>
              </a:spcAft>
              <a:buSzPts val="1400"/>
              <a:buFont typeface="Barlow Condensed"/>
              <a:buNone/>
              <a:defRPr>
                <a:latin typeface="Barlow Condensed"/>
                <a:ea typeface="Barlow Condensed"/>
                <a:cs typeface="Barlow Condensed"/>
                <a:sym typeface="Barlow Condensed"/>
              </a:defRPr>
            </a:lvl6pPr>
            <a:lvl7pPr lvl="6">
              <a:spcBef>
                <a:spcPts val="1600"/>
              </a:spcBef>
              <a:spcAft>
                <a:spcPts val="0"/>
              </a:spcAft>
              <a:buSzPts val="1400"/>
              <a:buFont typeface="Barlow Condensed"/>
              <a:buNone/>
              <a:defRPr>
                <a:latin typeface="Barlow Condensed"/>
                <a:ea typeface="Barlow Condensed"/>
                <a:cs typeface="Barlow Condensed"/>
                <a:sym typeface="Barlow Condensed"/>
              </a:defRPr>
            </a:lvl7pPr>
            <a:lvl8pPr lvl="7">
              <a:spcBef>
                <a:spcPts val="1600"/>
              </a:spcBef>
              <a:spcAft>
                <a:spcPts val="0"/>
              </a:spcAft>
              <a:buSzPts val="1400"/>
              <a:buFont typeface="Barlow Condensed"/>
              <a:buNone/>
              <a:defRPr>
                <a:latin typeface="Barlow Condensed"/>
                <a:ea typeface="Barlow Condensed"/>
                <a:cs typeface="Barlow Condensed"/>
                <a:sym typeface="Barlow Condensed"/>
              </a:defRPr>
            </a:lvl8pPr>
            <a:lvl9pPr lvl="8">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111" name="Shape 111"/>
        <p:cNvGrpSpPr/>
        <p:nvPr/>
      </p:nvGrpSpPr>
      <p:grpSpPr>
        <a:xfrm>
          <a:off x="0" y="0"/>
          <a:ext cx="0" cy="0"/>
          <a:chOff x="0" y="0"/>
          <a:chExt cx="0" cy="0"/>
        </a:xfrm>
      </p:grpSpPr>
      <p:sp>
        <p:nvSpPr>
          <p:cNvPr id="112" name="Google Shape;112;p24"/>
          <p:cNvSpPr/>
          <p:nvPr/>
        </p:nvSpPr>
        <p:spPr>
          <a:xfrm>
            <a:off x="2424125" y="549999"/>
            <a:ext cx="4295700" cy="1596300"/>
          </a:xfrm>
          <a:prstGeom prst="trapezoid">
            <a:avLst>
              <a:gd fmla="val 299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4"/>
          <p:cNvSpPr txBox="1"/>
          <p:nvPr>
            <p:ph type="title"/>
          </p:nvPr>
        </p:nvSpPr>
        <p:spPr>
          <a:xfrm>
            <a:off x="713225" y="691900"/>
            <a:ext cx="7717500" cy="1312500"/>
          </a:xfrm>
          <a:prstGeom prst="rect">
            <a:avLst/>
          </a:prstGeom>
        </p:spPr>
        <p:txBody>
          <a:bodyPr anchorCtr="0" anchor="t" bIns="91425" lIns="91425" spcFirstLastPara="1" rIns="91425" wrap="square" tIns="91425">
            <a:noAutofit/>
          </a:bodyPr>
          <a:lstStyle>
            <a:lvl1pPr lvl="0" algn="ctr">
              <a:spcBef>
                <a:spcPts val="0"/>
              </a:spcBef>
              <a:spcAft>
                <a:spcPts val="0"/>
              </a:spcAft>
              <a:buSzPts val="7000"/>
              <a:buFont typeface="Playfair Display"/>
              <a:buNone/>
              <a:defRPr sz="7000">
                <a:solidFill>
                  <a:schemeClr val="accent2"/>
                </a:solidFill>
                <a:latin typeface="Playfair Display"/>
                <a:ea typeface="Playfair Display"/>
                <a:cs typeface="Playfair Display"/>
                <a:sym typeface="Playfair Display"/>
              </a:defRPr>
            </a:lvl1pPr>
            <a:lvl2pPr lvl="1" algn="ctr">
              <a:spcBef>
                <a:spcPts val="0"/>
              </a:spcBef>
              <a:spcAft>
                <a:spcPts val="0"/>
              </a:spcAft>
              <a:buSzPts val="7000"/>
              <a:buFont typeface="Playfair Display"/>
              <a:buNone/>
              <a:defRPr sz="7000">
                <a:latin typeface="Playfair Display"/>
                <a:ea typeface="Playfair Display"/>
                <a:cs typeface="Playfair Display"/>
                <a:sym typeface="Playfair Display"/>
              </a:defRPr>
            </a:lvl2pPr>
            <a:lvl3pPr lvl="2" algn="ctr">
              <a:spcBef>
                <a:spcPts val="0"/>
              </a:spcBef>
              <a:spcAft>
                <a:spcPts val="0"/>
              </a:spcAft>
              <a:buSzPts val="7000"/>
              <a:buFont typeface="Playfair Display"/>
              <a:buNone/>
              <a:defRPr sz="7000">
                <a:latin typeface="Playfair Display"/>
                <a:ea typeface="Playfair Display"/>
                <a:cs typeface="Playfair Display"/>
                <a:sym typeface="Playfair Display"/>
              </a:defRPr>
            </a:lvl3pPr>
            <a:lvl4pPr lvl="3" algn="ctr">
              <a:spcBef>
                <a:spcPts val="0"/>
              </a:spcBef>
              <a:spcAft>
                <a:spcPts val="0"/>
              </a:spcAft>
              <a:buSzPts val="7000"/>
              <a:buFont typeface="Playfair Display"/>
              <a:buNone/>
              <a:defRPr sz="7000">
                <a:latin typeface="Playfair Display"/>
                <a:ea typeface="Playfair Display"/>
                <a:cs typeface="Playfair Display"/>
                <a:sym typeface="Playfair Display"/>
              </a:defRPr>
            </a:lvl4pPr>
            <a:lvl5pPr lvl="4" algn="ctr">
              <a:spcBef>
                <a:spcPts val="0"/>
              </a:spcBef>
              <a:spcAft>
                <a:spcPts val="0"/>
              </a:spcAft>
              <a:buSzPts val="7000"/>
              <a:buFont typeface="Playfair Display"/>
              <a:buNone/>
              <a:defRPr sz="7000">
                <a:latin typeface="Playfair Display"/>
                <a:ea typeface="Playfair Display"/>
                <a:cs typeface="Playfair Display"/>
                <a:sym typeface="Playfair Display"/>
              </a:defRPr>
            </a:lvl5pPr>
            <a:lvl6pPr lvl="5" algn="ctr">
              <a:spcBef>
                <a:spcPts val="0"/>
              </a:spcBef>
              <a:spcAft>
                <a:spcPts val="0"/>
              </a:spcAft>
              <a:buSzPts val="7000"/>
              <a:buFont typeface="Playfair Display"/>
              <a:buNone/>
              <a:defRPr sz="7000">
                <a:latin typeface="Playfair Display"/>
                <a:ea typeface="Playfair Display"/>
                <a:cs typeface="Playfair Display"/>
                <a:sym typeface="Playfair Display"/>
              </a:defRPr>
            </a:lvl6pPr>
            <a:lvl7pPr lvl="6" algn="ctr">
              <a:spcBef>
                <a:spcPts val="0"/>
              </a:spcBef>
              <a:spcAft>
                <a:spcPts val="0"/>
              </a:spcAft>
              <a:buSzPts val="7000"/>
              <a:buFont typeface="Playfair Display"/>
              <a:buNone/>
              <a:defRPr sz="7000">
                <a:latin typeface="Playfair Display"/>
                <a:ea typeface="Playfair Display"/>
                <a:cs typeface="Playfair Display"/>
                <a:sym typeface="Playfair Display"/>
              </a:defRPr>
            </a:lvl7pPr>
            <a:lvl8pPr lvl="7" algn="ctr">
              <a:spcBef>
                <a:spcPts val="0"/>
              </a:spcBef>
              <a:spcAft>
                <a:spcPts val="0"/>
              </a:spcAft>
              <a:buSzPts val="7000"/>
              <a:buFont typeface="Playfair Display"/>
              <a:buNone/>
              <a:defRPr sz="7000">
                <a:latin typeface="Playfair Display"/>
                <a:ea typeface="Playfair Display"/>
                <a:cs typeface="Playfair Display"/>
                <a:sym typeface="Playfair Display"/>
              </a:defRPr>
            </a:lvl8pPr>
            <a:lvl9pPr lvl="8" algn="ctr">
              <a:spcBef>
                <a:spcPts val="0"/>
              </a:spcBef>
              <a:spcAft>
                <a:spcPts val="0"/>
              </a:spcAft>
              <a:buSzPts val="7000"/>
              <a:buFont typeface="Playfair Display"/>
              <a:buNone/>
              <a:defRPr sz="7000">
                <a:latin typeface="Playfair Display"/>
                <a:ea typeface="Playfair Display"/>
                <a:cs typeface="Playfair Display"/>
                <a:sym typeface="Playfair Display"/>
              </a:defRPr>
            </a:lvl9pPr>
          </a:lstStyle>
          <a:p/>
        </p:txBody>
      </p:sp>
      <p:sp>
        <p:nvSpPr>
          <p:cNvPr id="114" name="Google Shape;114;p24"/>
          <p:cNvSpPr txBox="1"/>
          <p:nvPr>
            <p:ph idx="1" type="subTitle"/>
          </p:nvPr>
        </p:nvSpPr>
        <p:spPr>
          <a:xfrm>
            <a:off x="721800" y="2290800"/>
            <a:ext cx="7717500" cy="1179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Barlow Condensed"/>
              <a:buNone/>
              <a:defRPr sz="1400">
                <a:latin typeface="Barlow Condensed"/>
                <a:ea typeface="Barlow Condensed"/>
                <a:cs typeface="Barlow Condensed"/>
                <a:sym typeface="Barlow Condensed"/>
              </a:defRPr>
            </a:lvl1pPr>
            <a:lvl2pPr lvl="1" algn="ctr">
              <a:spcBef>
                <a:spcPts val="0"/>
              </a:spcBef>
              <a:spcAft>
                <a:spcPts val="0"/>
              </a:spcAft>
              <a:buSzPts val="1400"/>
              <a:buFont typeface="Barlow Condensed"/>
              <a:buNone/>
              <a:defRPr>
                <a:latin typeface="Barlow Condensed"/>
                <a:ea typeface="Barlow Condensed"/>
                <a:cs typeface="Barlow Condensed"/>
                <a:sym typeface="Barlow Condensed"/>
              </a:defRPr>
            </a:lvl2pPr>
            <a:lvl3pPr lvl="2" algn="ctr">
              <a:spcBef>
                <a:spcPts val="1600"/>
              </a:spcBef>
              <a:spcAft>
                <a:spcPts val="0"/>
              </a:spcAft>
              <a:buSzPts val="1400"/>
              <a:buFont typeface="Barlow Condensed"/>
              <a:buNone/>
              <a:defRPr>
                <a:latin typeface="Barlow Condensed"/>
                <a:ea typeface="Barlow Condensed"/>
                <a:cs typeface="Barlow Condensed"/>
                <a:sym typeface="Barlow Condensed"/>
              </a:defRPr>
            </a:lvl3pPr>
            <a:lvl4pPr lvl="3" algn="ctr">
              <a:spcBef>
                <a:spcPts val="1600"/>
              </a:spcBef>
              <a:spcAft>
                <a:spcPts val="0"/>
              </a:spcAft>
              <a:buSzPts val="1400"/>
              <a:buFont typeface="Barlow Condensed"/>
              <a:buNone/>
              <a:defRPr>
                <a:latin typeface="Barlow Condensed"/>
                <a:ea typeface="Barlow Condensed"/>
                <a:cs typeface="Barlow Condensed"/>
                <a:sym typeface="Barlow Condensed"/>
              </a:defRPr>
            </a:lvl4pPr>
            <a:lvl5pPr lvl="4" algn="ctr">
              <a:spcBef>
                <a:spcPts val="1600"/>
              </a:spcBef>
              <a:spcAft>
                <a:spcPts val="0"/>
              </a:spcAft>
              <a:buSzPts val="1400"/>
              <a:buFont typeface="Barlow Condensed"/>
              <a:buNone/>
              <a:defRPr>
                <a:latin typeface="Barlow Condensed"/>
                <a:ea typeface="Barlow Condensed"/>
                <a:cs typeface="Barlow Condensed"/>
                <a:sym typeface="Barlow Condensed"/>
              </a:defRPr>
            </a:lvl5pPr>
            <a:lvl6pPr lvl="5" algn="ctr">
              <a:spcBef>
                <a:spcPts val="1600"/>
              </a:spcBef>
              <a:spcAft>
                <a:spcPts val="0"/>
              </a:spcAft>
              <a:buSzPts val="1400"/>
              <a:buFont typeface="Barlow Condensed"/>
              <a:buNone/>
              <a:defRPr>
                <a:latin typeface="Barlow Condensed"/>
                <a:ea typeface="Barlow Condensed"/>
                <a:cs typeface="Barlow Condensed"/>
                <a:sym typeface="Barlow Condensed"/>
              </a:defRPr>
            </a:lvl6pPr>
            <a:lvl7pPr lvl="6" algn="ctr">
              <a:spcBef>
                <a:spcPts val="1600"/>
              </a:spcBef>
              <a:spcAft>
                <a:spcPts val="0"/>
              </a:spcAft>
              <a:buSzPts val="1400"/>
              <a:buFont typeface="Barlow Condensed"/>
              <a:buNone/>
              <a:defRPr>
                <a:latin typeface="Barlow Condensed"/>
                <a:ea typeface="Barlow Condensed"/>
                <a:cs typeface="Barlow Condensed"/>
                <a:sym typeface="Barlow Condensed"/>
              </a:defRPr>
            </a:lvl7pPr>
            <a:lvl8pPr lvl="7" algn="ctr">
              <a:spcBef>
                <a:spcPts val="1600"/>
              </a:spcBef>
              <a:spcAft>
                <a:spcPts val="0"/>
              </a:spcAft>
              <a:buSzPts val="1400"/>
              <a:buFont typeface="Barlow Condensed"/>
              <a:buNone/>
              <a:defRPr>
                <a:latin typeface="Barlow Condensed"/>
                <a:ea typeface="Barlow Condensed"/>
                <a:cs typeface="Barlow Condensed"/>
                <a:sym typeface="Barlow Condensed"/>
              </a:defRPr>
            </a:lvl8pPr>
            <a:lvl9pPr lvl="8" algn="ctr">
              <a:spcBef>
                <a:spcPts val="1600"/>
              </a:spcBef>
              <a:spcAft>
                <a:spcPts val="1600"/>
              </a:spcAft>
              <a:buSzPts val="1400"/>
              <a:buFont typeface="Barlow Condensed"/>
              <a:buNone/>
              <a:defRPr>
                <a:latin typeface="Barlow Condensed"/>
                <a:ea typeface="Barlow Condensed"/>
                <a:cs typeface="Barlow Condensed"/>
                <a:sym typeface="Barlow Condensed"/>
              </a:defRPr>
            </a:lvl9pPr>
          </a:lstStyle>
          <a:p/>
        </p:txBody>
      </p:sp>
      <p:sp>
        <p:nvSpPr>
          <p:cNvPr id="115" name="Google Shape;115;p24"/>
          <p:cNvSpPr txBox="1"/>
          <p:nvPr/>
        </p:nvSpPr>
        <p:spPr>
          <a:xfrm>
            <a:off x="713225" y="4043075"/>
            <a:ext cx="7717500" cy="336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accent2"/>
                </a:solidFill>
                <a:latin typeface="Barlow Condensed"/>
                <a:ea typeface="Barlow Condensed"/>
                <a:cs typeface="Barlow Condensed"/>
                <a:sym typeface="Barlow Condensed"/>
              </a:rPr>
              <a:t>CREDITS: This presentation template was created by </a:t>
            </a:r>
            <a:r>
              <a:rPr b="1" lang="en" sz="1200">
                <a:solidFill>
                  <a:schemeClr val="accent2"/>
                </a:solidFill>
                <a:uFill>
                  <a:noFill/>
                </a:uFill>
                <a:latin typeface="Barlow Condensed"/>
                <a:ea typeface="Barlow Condensed"/>
                <a:cs typeface="Barlow Condensed"/>
                <a:sym typeface="Barlow Condensed"/>
                <a:hlinkClick r:id="rId2">
                  <a:extLst>
                    <a:ext uri="{A12FA001-AC4F-418D-AE19-62706E023703}">
                      <ahyp:hlinkClr val="tx"/>
                    </a:ext>
                  </a:extLst>
                </a:hlinkClick>
              </a:rPr>
              <a:t>Slidesgo</a:t>
            </a:r>
            <a:r>
              <a:rPr lang="en" sz="1200">
                <a:solidFill>
                  <a:schemeClr val="accent2"/>
                </a:solidFill>
                <a:latin typeface="Barlow Condensed"/>
                <a:ea typeface="Barlow Condensed"/>
                <a:cs typeface="Barlow Condensed"/>
                <a:sym typeface="Barlow Condensed"/>
              </a:rPr>
              <a:t>, including icons by </a:t>
            </a:r>
            <a:r>
              <a:rPr b="1" lang="en" sz="1200">
                <a:solidFill>
                  <a:schemeClr val="accent2"/>
                </a:solidFill>
                <a:uFill>
                  <a:noFill/>
                </a:uFill>
                <a:latin typeface="Barlow Condensed"/>
                <a:ea typeface="Barlow Condensed"/>
                <a:cs typeface="Barlow Condensed"/>
                <a:sym typeface="Barlow Condensed"/>
                <a:hlinkClick r:id="rId3">
                  <a:extLst>
                    <a:ext uri="{A12FA001-AC4F-418D-AE19-62706E023703}">
                      <ahyp:hlinkClr val="tx"/>
                    </a:ext>
                  </a:extLst>
                </a:hlinkClick>
              </a:rPr>
              <a:t>Flaticon</a:t>
            </a:r>
            <a:r>
              <a:rPr lang="en" sz="1200">
                <a:solidFill>
                  <a:schemeClr val="accent2"/>
                </a:solidFill>
                <a:latin typeface="Barlow Condensed"/>
                <a:ea typeface="Barlow Condensed"/>
                <a:cs typeface="Barlow Condensed"/>
                <a:sym typeface="Barlow Condensed"/>
              </a:rPr>
              <a:t>, and infographics &amp; images by </a:t>
            </a:r>
            <a:r>
              <a:rPr b="1" lang="en" sz="1200">
                <a:solidFill>
                  <a:schemeClr val="accent2"/>
                </a:solidFill>
                <a:uFill>
                  <a:noFill/>
                </a:uFill>
                <a:latin typeface="Barlow Condensed"/>
                <a:ea typeface="Barlow Condensed"/>
                <a:cs typeface="Barlow Condensed"/>
                <a:sym typeface="Barlow Condensed"/>
                <a:hlinkClick r:id="rId4">
                  <a:extLst>
                    <a:ext uri="{A12FA001-AC4F-418D-AE19-62706E023703}">
                      <ahyp:hlinkClr val="tx"/>
                    </a:ext>
                  </a:extLst>
                </a:hlinkClick>
              </a:rPr>
              <a:t>Freepi</a:t>
            </a:r>
            <a:r>
              <a:rPr b="1" lang="en" sz="1200">
                <a:solidFill>
                  <a:schemeClr val="accent2"/>
                </a:solidFill>
                <a:latin typeface="Barlow Condensed"/>
                <a:ea typeface="Barlow Condensed"/>
                <a:cs typeface="Barlow Condensed"/>
                <a:sym typeface="Barlow Condensed"/>
              </a:rPr>
              <a:t>k</a:t>
            </a:r>
            <a:endParaRPr b="1" sz="1200">
              <a:solidFill>
                <a:schemeClr val="accent2"/>
              </a:solidFill>
              <a:latin typeface="Barlow Condensed"/>
              <a:ea typeface="Barlow Condensed"/>
              <a:cs typeface="Barlow Condensed"/>
              <a:sym typeface="Barlow Condense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116" name="Shape 116"/>
        <p:cNvGrpSpPr/>
        <p:nvPr/>
      </p:nvGrpSpPr>
      <p:grpSpPr>
        <a:xfrm>
          <a:off x="0" y="0"/>
          <a:ext cx="0" cy="0"/>
          <a:chOff x="0" y="0"/>
          <a:chExt cx="0" cy="0"/>
        </a:xfrm>
      </p:grpSpPr>
      <p:sp>
        <p:nvSpPr>
          <p:cNvPr id="117" name="Google Shape;117;p25"/>
          <p:cNvSpPr txBox="1"/>
          <p:nvPr>
            <p:ph type="title"/>
          </p:nvPr>
        </p:nvSpPr>
        <p:spPr>
          <a:xfrm>
            <a:off x="713225" y="539500"/>
            <a:ext cx="7717500" cy="691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2pPr>
            <a:lvl3pPr lvl="2">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3pPr>
            <a:lvl4pPr lvl="3">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4pPr>
            <a:lvl5pPr lvl="4">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5pPr>
            <a:lvl6pPr lvl="5">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6pPr>
            <a:lvl7pPr lvl="6">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7pPr>
            <a:lvl8pPr lvl="7">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8pPr>
            <a:lvl9pPr lvl="8">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9pPr>
          </a:lstStyle>
          <a:p/>
        </p:txBody>
      </p:sp>
      <p:sp>
        <p:nvSpPr>
          <p:cNvPr id="118" name="Google Shape;118;p25"/>
          <p:cNvSpPr txBox="1"/>
          <p:nvPr>
            <p:ph idx="1" type="subTitle"/>
          </p:nvPr>
        </p:nvSpPr>
        <p:spPr>
          <a:xfrm>
            <a:off x="713250" y="1059975"/>
            <a:ext cx="7717500" cy="6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
        <p:nvSpPr>
          <p:cNvPr id="119" name="Google Shape;119;p25"/>
          <p:cNvSpPr txBox="1"/>
          <p:nvPr>
            <p:ph idx="2" type="subTitle"/>
          </p:nvPr>
        </p:nvSpPr>
        <p:spPr>
          <a:xfrm>
            <a:off x="713125" y="1432050"/>
            <a:ext cx="7717500" cy="6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Barlow Condensed"/>
              <a:buNone/>
              <a:defRPr b="1">
                <a:solidFill>
                  <a:schemeClr val="l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
        <p:nvSpPr>
          <p:cNvPr id="120" name="Google Shape;120;p25"/>
          <p:cNvSpPr txBox="1"/>
          <p:nvPr>
            <p:ph idx="3" type="subTitle"/>
          </p:nvPr>
        </p:nvSpPr>
        <p:spPr>
          <a:xfrm>
            <a:off x="713125" y="1727925"/>
            <a:ext cx="7717500" cy="603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Font typeface="Barlow Condensed"/>
              <a:buNone/>
              <a:defRPr sz="1200">
                <a:solidFill>
                  <a:schemeClr val="accen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
        <p:nvSpPr>
          <p:cNvPr id="121" name="Google Shape;121;p25"/>
          <p:cNvSpPr txBox="1"/>
          <p:nvPr>
            <p:ph idx="4" type="subTitle"/>
          </p:nvPr>
        </p:nvSpPr>
        <p:spPr>
          <a:xfrm>
            <a:off x="713125" y="2178525"/>
            <a:ext cx="7717500" cy="6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Barlow Condensed"/>
              <a:buNone/>
              <a:defRPr b="1">
                <a:solidFill>
                  <a:schemeClr val="l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
        <p:nvSpPr>
          <p:cNvPr id="122" name="Google Shape;122;p25"/>
          <p:cNvSpPr txBox="1"/>
          <p:nvPr>
            <p:ph idx="5" type="subTitle"/>
          </p:nvPr>
        </p:nvSpPr>
        <p:spPr>
          <a:xfrm>
            <a:off x="713125" y="2474400"/>
            <a:ext cx="7717500" cy="20757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Font typeface="Barlow Condensed"/>
              <a:buNone/>
              <a:defRPr sz="1200">
                <a:solidFill>
                  <a:schemeClr val="accen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123" name="Shape 123"/>
        <p:cNvGrpSpPr/>
        <p:nvPr/>
      </p:nvGrpSpPr>
      <p:grpSpPr>
        <a:xfrm>
          <a:off x="0" y="0"/>
          <a:ext cx="0" cy="0"/>
          <a:chOff x="0" y="0"/>
          <a:chExt cx="0" cy="0"/>
        </a:xfrm>
      </p:grpSpPr>
      <p:sp>
        <p:nvSpPr>
          <p:cNvPr id="124" name="Google Shape;124;p26"/>
          <p:cNvSpPr txBox="1"/>
          <p:nvPr>
            <p:ph type="title"/>
          </p:nvPr>
        </p:nvSpPr>
        <p:spPr>
          <a:xfrm>
            <a:off x="713225" y="539500"/>
            <a:ext cx="7717500" cy="691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5" name="Google Shape;125;p26"/>
          <p:cNvSpPr txBox="1"/>
          <p:nvPr>
            <p:ph idx="1" type="subTitle"/>
          </p:nvPr>
        </p:nvSpPr>
        <p:spPr>
          <a:xfrm>
            <a:off x="713125" y="1416525"/>
            <a:ext cx="7717500" cy="6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Barlow Condensed"/>
              <a:buNone/>
              <a:defRPr b="1">
                <a:solidFill>
                  <a:schemeClr val="l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
        <p:nvSpPr>
          <p:cNvPr id="126" name="Google Shape;126;p26"/>
          <p:cNvSpPr txBox="1"/>
          <p:nvPr>
            <p:ph idx="2" type="subTitle"/>
          </p:nvPr>
        </p:nvSpPr>
        <p:spPr>
          <a:xfrm>
            <a:off x="713125" y="1788600"/>
            <a:ext cx="7717500" cy="941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Font typeface="Barlow Condensed"/>
              <a:buNone/>
              <a:defRPr sz="1200">
                <a:solidFill>
                  <a:schemeClr val="accent2"/>
                </a:solidFill>
                <a:latin typeface="Barlow Condensed"/>
                <a:ea typeface="Barlow Condensed"/>
                <a:cs typeface="Barlow Condensed"/>
                <a:sym typeface="Barlow Condensed"/>
              </a:defRPr>
            </a:lvl1pPr>
            <a:lvl2pPr lvl="1"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2pPr>
            <a:lvl3pPr lvl="2"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3pPr>
            <a:lvl4pPr lvl="3"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4pPr>
            <a:lvl5pPr lvl="4"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5pPr>
            <a:lvl6pPr lvl="5"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6pPr>
            <a:lvl7pPr lvl="6"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7pPr>
            <a:lvl8pPr lvl="7"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8pPr>
            <a:lvl9pPr lvl="8" rtl="0">
              <a:lnSpc>
                <a:spcPct val="100000"/>
              </a:lnSpc>
              <a:spcBef>
                <a:spcPts val="0"/>
              </a:spcBef>
              <a:spcAft>
                <a:spcPts val="0"/>
              </a:spcAft>
              <a:buSzPts val="1400"/>
              <a:buFont typeface="Barlow Condensed"/>
              <a:buNone/>
              <a:defRPr>
                <a:latin typeface="Barlow Condensed"/>
                <a:ea typeface="Barlow Condensed"/>
                <a:cs typeface="Barlow Condensed"/>
                <a:sym typeface="Barlow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_1">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3225" y="539500"/>
            <a:ext cx="8119200" cy="47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713225" y="1278275"/>
            <a:ext cx="7717500" cy="33303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Char char="●"/>
              <a:defRPr sz="1200">
                <a:solidFill>
                  <a:schemeClr val="accent2"/>
                </a:solidFill>
                <a:latin typeface="Barlow Condensed"/>
                <a:ea typeface="Barlow Condensed"/>
                <a:cs typeface="Barlow Condensed"/>
                <a:sym typeface="Barlow Condensed"/>
              </a:defRPr>
            </a:lvl1pPr>
            <a:lvl2pPr indent="-317500" lvl="1" marL="914400">
              <a:spcBef>
                <a:spcPts val="1600"/>
              </a:spcBef>
              <a:spcAft>
                <a:spcPts val="0"/>
              </a:spcAft>
              <a:buClr>
                <a:schemeClr val="accent2"/>
              </a:buClr>
              <a:buSzPts val="1400"/>
              <a:buChar char="○"/>
              <a:defRPr>
                <a:solidFill>
                  <a:schemeClr val="accent2"/>
                </a:solidFill>
              </a:defRPr>
            </a:lvl2pPr>
            <a:lvl3pPr indent="-317500" lvl="2" marL="1371600">
              <a:spcBef>
                <a:spcPts val="1600"/>
              </a:spcBef>
              <a:spcAft>
                <a:spcPts val="0"/>
              </a:spcAft>
              <a:buClr>
                <a:schemeClr val="accent2"/>
              </a:buClr>
              <a:buSzPts val="1400"/>
              <a:buChar char="■"/>
              <a:defRPr>
                <a:solidFill>
                  <a:schemeClr val="accent2"/>
                </a:solidFill>
              </a:defRPr>
            </a:lvl3pPr>
            <a:lvl4pPr indent="-317500" lvl="3" marL="1828800">
              <a:spcBef>
                <a:spcPts val="1600"/>
              </a:spcBef>
              <a:spcAft>
                <a:spcPts val="0"/>
              </a:spcAft>
              <a:buClr>
                <a:schemeClr val="accent2"/>
              </a:buClr>
              <a:buSzPts val="1400"/>
              <a:buChar char="●"/>
              <a:defRPr>
                <a:solidFill>
                  <a:schemeClr val="accent2"/>
                </a:solidFill>
              </a:defRPr>
            </a:lvl4pPr>
            <a:lvl5pPr indent="-317500" lvl="4" marL="2286000">
              <a:spcBef>
                <a:spcPts val="1600"/>
              </a:spcBef>
              <a:spcAft>
                <a:spcPts val="0"/>
              </a:spcAft>
              <a:buClr>
                <a:schemeClr val="accent2"/>
              </a:buClr>
              <a:buSzPts val="1400"/>
              <a:buChar char="○"/>
              <a:defRPr>
                <a:solidFill>
                  <a:schemeClr val="accent2"/>
                </a:solidFill>
              </a:defRPr>
            </a:lvl5pPr>
            <a:lvl6pPr indent="-317500" lvl="5" marL="2743200">
              <a:spcBef>
                <a:spcPts val="1600"/>
              </a:spcBef>
              <a:spcAft>
                <a:spcPts val="0"/>
              </a:spcAft>
              <a:buClr>
                <a:schemeClr val="accent2"/>
              </a:buClr>
              <a:buSzPts val="1400"/>
              <a:buChar char="■"/>
              <a:defRPr>
                <a:solidFill>
                  <a:schemeClr val="accent2"/>
                </a:solidFill>
              </a:defRPr>
            </a:lvl6pPr>
            <a:lvl7pPr indent="-317500" lvl="6" marL="3200400">
              <a:spcBef>
                <a:spcPts val="1600"/>
              </a:spcBef>
              <a:spcAft>
                <a:spcPts val="0"/>
              </a:spcAft>
              <a:buClr>
                <a:schemeClr val="accent2"/>
              </a:buClr>
              <a:buSzPts val="1400"/>
              <a:buChar char="●"/>
              <a:defRPr>
                <a:solidFill>
                  <a:schemeClr val="accent2"/>
                </a:solidFill>
              </a:defRPr>
            </a:lvl7pPr>
            <a:lvl8pPr indent="-317500" lvl="7" marL="3657600">
              <a:spcBef>
                <a:spcPts val="1600"/>
              </a:spcBef>
              <a:spcAft>
                <a:spcPts val="0"/>
              </a:spcAft>
              <a:buClr>
                <a:schemeClr val="accent2"/>
              </a:buClr>
              <a:buSzPts val="1400"/>
              <a:buChar char="○"/>
              <a:defRPr>
                <a:solidFill>
                  <a:schemeClr val="accent2"/>
                </a:solidFill>
              </a:defRPr>
            </a:lvl8pPr>
            <a:lvl9pPr indent="-317500" lvl="8" marL="4114800">
              <a:spcBef>
                <a:spcPts val="1600"/>
              </a:spcBef>
              <a:spcAft>
                <a:spcPts val="1600"/>
              </a:spcAft>
              <a:buClr>
                <a:schemeClr val="accent2"/>
              </a:buClr>
              <a:buSzPts val="1400"/>
              <a:buChar char="■"/>
              <a:defRPr>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3225" y="539500"/>
            <a:ext cx="7717500" cy="5649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lt2"/>
                </a:solidFill>
                <a:latin typeface="Playfair Display"/>
                <a:ea typeface="Playfair Display"/>
                <a:cs typeface="Playfair Display"/>
                <a:sym typeface="Playfair Displ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1040400" y="2854825"/>
            <a:ext cx="2974800" cy="9411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accent2"/>
              </a:buClr>
              <a:buSzPts val="1400"/>
              <a:buChar char="●"/>
              <a:defRPr sz="1400">
                <a:solidFill>
                  <a:schemeClr val="accent2"/>
                </a:solidFill>
                <a:latin typeface="Barlow Condensed"/>
                <a:ea typeface="Barlow Condensed"/>
                <a:cs typeface="Barlow Condensed"/>
                <a:sym typeface="Barlow Condensed"/>
              </a:defRPr>
            </a:lvl1pPr>
            <a:lvl2pPr indent="-304800" lvl="1" marL="914400">
              <a:spcBef>
                <a:spcPts val="1600"/>
              </a:spcBef>
              <a:spcAft>
                <a:spcPts val="0"/>
              </a:spcAft>
              <a:buClr>
                <a:schemeClr val="accent2"/>
              </a:buClr>
              <a:buSzPts val="1200"/>
              <a:buChar char="○"/>
              <a:defRPr sz="1200">
                <a:solidFill>
                  <a:schemeClr val="accent2"/>
                </a:solidFill>
              </a:defRPr>
            </a:lvl2pPr>
            <a:lvl3pPr indent="-304800" lvl="2" marL="1371600">
              <a:spcBef>
                <a:spcPts val="1600"/>
              </a:spcBef>
              <a:spcAft>
                <a:spcPts val="0"/>
              </a:spcAft>
              <a:buClr>
                <a:schemeClr val="accent2"/>
              </a:buClr>
              <a:buSzPts val="1200"/>
              <a:buChar char="■"/>
              <a:defRPr sz="1200">
                <a:solidFill>
                  <a:schemeClr val="accent2"/>
                </a:solidFill>
              </a:defRPr>
            </a:lvl3pPr>
            <a:lvl4pPr indent="-304800" lvl="3" marL="1828800">
              <a:spcBef>
                <a:spcPts val="1600"/>
              </a:spcBef>
              <a:spcAft>
                <a:spcPts val="0"/>
              </a:spcAft>
              <a:buClr>
                <a:schemeClr val="accent2"/>
              </a:buClr>
              <a:buSzPts val="1200"/>
              <a:buChar char="●"/>
              <a:defRPr sz="1200">
                <a:solidFill>
                  <a:schemeClr val="accent2"/>
                </a:solidFill>
              </a:defRPr>
            </a:lvl4pPr>
            <a:lvl5pPr indent="-304800" lvl="4" marL="2286000">
              <a:spcBef>
                <a:spcPts val="1600"/>
              </a:spcBef>
              <a:spcAft>
                <a:spcPts val="0"/>
              </a:spcAft>
              <a:buClr>
                <a:schemeClr val="accent2"/>
              </a:buClr>
              <a:buSzPts val="1200"/>
              <a:buChar char="○"/>
              <a:defRPr sz="1200">
                <a:solidFill>
                  <a:schemeClr val="accent2"/>
                </a:solidFill>
              </a:defRPr>
            </a:lvl5pPr>
            <a:lvl6pPr indent="-304800" lvl="5" marL="2743200">
              <a:spcBef>
                <a:spcPts val="1600"/>
              </a:spcBef>
              <a:spcAft>
                <a:spcPts val="0"/>
              </a:spcAft>
              <a:buClr>
                <a:schemeClr val="accent2"/>
              </a:buClr>
              <a:buSzPts val="1200"/>
              <a:buChar char="■"/>
              <a:defRPr sz="1200">
                <a:solidFill>
                  <a:schemeClr val="accent2"/>
                </a:solidFill>
              </a:defRPr>
            </a:lvl6pPr>
            <a:lvl7pPr indent="-304800" lvl="6" marL="3200400">
              <a:spcBef>
                <a:spcPts val="1600"/>
              </a:spcBef>
              <a:spcAft>
                <a:spcPts val="0"/>
              </a:spcAft>
              <a:buClr>
                <a:schemeClr val="accent2"/>
              </a:buClr>
              <a:buSzPts val="1200"/>
              <a:buChar char="●"/>
              <a:defRPr sz="1200">
                <a:solidFill>
                  <a:schemeClr val="accent2"/>
                </a:solidFill>
              </a:defRPr>
            </a:lvl7pPr>
            <a:lvl8pPr indent="-304800" lvl="7" marL="3657600">
              <a:spcBef>
                <a:spcPts val="1600"/>
              </a:spcBef>
              <a:spcAft>
                <a:spcPts val="0"/>
              </a:spcAft>
              <a:buClr>
                <a:schemeClr val="accent2"/>
              </a:buClr>
              <a:buSzPts val="1200"/>
              <a:buChar char="○"/>
              <a:defRPr sz="1200">
                <a:solidFill>
                  <a:schemeClr val="accent2"/>
                </a:solidFill>
              </a:defRPr>
            </a:lvl8pPr>
            <a:lvl9pPr indent="-304800" lvl="8" marL="4114800">
              <a:spcBef>
                <a:spcPts val="1600"/>
              </a:spcBef>
              <a:spcAft>
                <a:spcPts val="1600"/>
              </a:spcAft>
              <a:buClr>
                <a:schemeClr val="accent2"/>
              </a:buClr>
              <a:buSzPts val="1200"/>
              <a:buChar char="■"/>
              <a:defRPr sz="1200">
                <a:solidFill>
                  <a:schemeClr val="accent2"/>
                </a:solidFill>
              </a:defRPr>
            </a:lvl9pPr>
          </a:lstStyle>
          <a:p/>
        </p:txBody>
      </p:sp>
      <p:sp>
        <p:nvSpPr>
          <p:cNvPr id="21" name="Google Shape;21;p5"/>
          <p:cNvSpPr txBox="1"/>
          <p:nvPr>
            <p:ph idx="2" type="body"/>
          </p:nvPr>
        </p:nvSpPr>
        <p:spPr>
          <a:xfrm>
            <a:off x="5131799" y="2854825"/>
            <a:ext cx="2974800" cy="9411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accent2"/>
              </a:buClr>
              <a:buSzPts val="1400"/>
              <a:buChar char="●"/>
              <a:defRPr sz="1400">
                <a:solidFill>
                  <a:schemeClr val="accent2"/>
                </a:solidFill>
                <a:latin typeface="Barlow Condensed"/>
                <a:ea typeface="Barlow Condensed"/>
                <a:cs typeface="Barlow Condensed"/>
                <a:sym typeface="Barlow Condensed"/>
              </a:defRPr>
            </a:lvl1pPr>
            <a:lvl2pPr indent="-304800" lvl="1" marL="914400">
              <a:spcBef>
                <a:spcPts val="1600"/>
              </a:spcBef>
              <a:spcAft>
                <a:spcPts val="0"/>
              </a:spcAft>
              <a:buClr>
                <a:schemeClr val="accent2"/>
              </a:buClr>
              <a:buSzPts val="1200"/>
              <a:buChar char="○"/>
              <a:defRPr sz="1200">
                <a:solidFill>
                  <a:schemeClr val="accent2"/>
                </a:solidFill>
              </a:defRPr>
            </a:lvl2pPr>
            <a:lvl3pPr indent="-304800" lvl="2" marL="1371600">
              <a:spcBef>
                <a:spcPts val="1600"/>
              </a:spcBef>
              <a:spcAft>
                <a:spcPts val="0"/>
              </a:spcAft>
              <a:buClr>
                <a:schemeClr val="accent2"/>
              </a:buClr>
              <a:buSzPts val="1200"/>
              <a:buChar char="■"/>
              <a:defRPr sz="1200">
                <a:solidFill>
                  <a:schemeClr val="accent2"/>
                </a:solidFill>
              </a:defRPr>
            </a:lvl3pPr>
            <a:lvl4pPr indent="-304800" lvl="3" marL="1828800">
              <a:spcBef>
                <a:spcPts val="1600"/>
              </a:spcBef>
              <a:spcAft>
                <a:spcPts val="0"/>
              </a:spcAft>
              <a:buClr>
                <a:schemeClr val="accent2"/>
              </a:buClr>
              <a:buSzPts val="1200"/>
              <a:buChar char="●"/>
              <a:defRPr sz="1200">
                <a:solidFill>
                  <a:schemeClr val="accent2"/>
                </a:solidFill>
              </a:defRPr>
            </a:lvl4pPr>
            <a:lvl5pPr indent="-304800" lvl="4" marL="2286000">
              <a:spcBef>
                <a:spcPts val="1600"/>
              </a:spcBef>
              <a:spcAft>
                <a:spcPts val="0"/>
              </a:spcAft>
              <a:buClr>
                <a:schemeClr val="accent2"/>
              </a:buClr>
              <a:buSzPts val="1200"/>
              <a:buChar char="○"/>
              <a:defRPr sz="1200">
                <a:solidFill>
                  <a:schemeClr val="accent2"/>
                </a:solidFill>
              </a:defRPr>
            </a:lvl5pPr>
            <a:lvl6pPr indent="-304800" lvl="5" marL="2743200">
              <a:spcBef>
                <a:spcPts val="1600"/>
              </a:spcBef>
              <a:spcAft>
                <a:spcPts val="0"/>
              </a:spcAft>
              <a:buClr>
                <a:schemeClr val="accent2"/>
              </a:buClr>
              <a:buSzPts val="1200"/>
              <a:buChar char="■"/>
              <a:defRPr sz="1200">
                <a:solidFill>
                  <a:schemeClr val="accent2"/>
                </a:solidFill>
              </a:defRPr>
            </a:lvl6pPr>
            <a:lvl7pPr indent="-304800" lvl="6" marL="3200400">
              <a:spcBef>
                <a:spcPts val="1600"/>
              </a:spcBef>
              <a:spcAft>
                <a:spcPts val="0"/>
              </a:spcAft>
              <a:buClr>
                <a:schemeClr val="accent2"/>
              </a:buClr>
              <a:buSzPts val="1200"/>
              <a:buChar char="●"/>
              <a:defRPr sz="1200">
                <a:solidFill>
                  <a:schemeClr val="accent2"/>
                </a:solidFill>
              </a:defRPr>
            </a:lvl7pPr>
            <a:lvl8pPr indent="-304800" lvl="7" marL="3657600">
              <a:spcBef>
                <a:spcPts val="1600"/>
              </a:spcBef>
              <a:spcAft>
                <a:spcPts val="0"/>
              </a:spcAft>
              <a:buClr>
                <a:schemeClr val="accent2"/>
              </a:buClr>
              <a:buSzPts val="1200"/>
              <a:buChar char="○"/>
              <a:defRPr sz="1200">
                <a:solidFill>
                  <a:schemeClr val="accent2"/>
                </a:solidFill>
              </a:defRPr>
            </a:lvl8pPr>
            <a:lvl9pPr indent="-304800" lvl="8" marL="4114800">
              <a:spcBef>
                <a:spcPts val="1600"/>
              </a:spcBef>
              <a:spcAft>
                <a:spcPts val="1600"/>
              </a:spcAft>
              <a:buClr>
                <a:schemeClr val="accent2"/>
              </a:buClr>
              <a:buSzPts val="1200"/>
              <a:buChar char="■"/>
              <a:defRPr sz="1200">
                <a:solidFill>
                  <a:schemeClr val="accent2"/>
                </a:solidFill>
              </a:defRPr>
            </a:lvl9pPr>
          </a:lstStyle>
          <a:p/>
        </p:txBody>
      </p:sp>
      <p:sp>
        <p:nvSpPr>
          <p:cNvPr id="22" name="Google Shape;22;p5"/>
          <p:cNvSpPr txBox="1"/>
          <p:nvPr>
            <p:ph idx="3" type="subTitle"/>
          </p:nvPr>
        </p:nvSpPr>
        <p:spPr>
          <a:xfrm>
            <a:off x="1040400" y="2078175"/>
            <a:ext cx="2974800" cy="564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 name="Google Shape;23;p5"/>
          <p:cNvSpPr txBox="1"/>
          <p:nvPr>
            <p:ph idx="4" type="subTitle"/>
          </p:nvPr>
        </p:nvSpPr>
        <p:spPr>
          <a:xfrm>
            <a:off x="5131800" y="2078175"/>
            <a:ext cx="2974800" cy="56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225" y="539500"/>
            <a:ext cx="7717500" cy="625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1pPr>
            <a:lvl2pPr lvl="1">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2pPr>
            <a:lvl3pPr lvl="2">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3pPr>
            <a:lvl4pPr lvl="3">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4pPr>
            <a:lvl5pPr lvl="4">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5pPr>
            <a:lvl6pPr lvl="5">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6pPr>
            <a:lvl7pPr lvl="6">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7pPr>
            <a:lvl8pPr lvl="7">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8pPr>
            <a:lvl9pPr lvl="8">
              <a:spcBef>
                <a:spcPts val="0"/>
              </a:spcBef>
              <a:spcAft>
                <a:spcPts val="0"/>
              </a:spcAft>
              <a:buClr>
                <a:schemeClr val="lt2"/>
              </a:buClr>
              <a:buSzPts val="2800"/>
              <a:buFont typeface="Playfair Display"/>
              <a:buNone/>
              <a:defRPr>
                <a:solidFill>
                  <a:schemeClr val="lt2"/>
                </a:solidFill>
                <a:latin typeface="Playfair Display"/>
                <a:ea typeface="Playfair Display"/>
                <a:cs typeface="Playfair Display"/>
                <a:sym typeface="Playfair Display"/>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713225" y="1445738"/>
            <a:ext cx="3858900" cy="855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6000">
                <a:solidFill>
                  <a:schemeClr val="lt2"/>
                </a:solidFill>
                <a:latin typeface="Playfair Display"/>
                <a:ea typeface="Playfair Display"/>
                <a:cs typeface="Playfair Display"/>
                <a:sym typeface="Playfair Display"/>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713225" y="2561513"/>
            <a:ext cx="3858900" cy="81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latin typeface="Barlow Condensed"/>
                <a:ea typeface="Barlow Condensed"/>
                <a:cs typeface="Barlow Condensed"/>
                <a:sym typeface="Barlow Condensed"/>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713225" y="1666850"/>
            <a:ext cx="77175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5500">
                <a:solidFill>
                  <a:schemeClr val="accent2"/>
                </a:solidFill>
                <a:latin typeface="Playfair Display"/>
                <a:ea typeface="Playfair Display"/>
                <a:cs typeface="Playfair Display"/>
                <a:sym typeface="Playfair Display"/>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 type="subTitle"/>
          </p:nvPr>
        </p:nvSpPr>
        <p:spPr>
          <a:xfrm>
            <a:off x="726575" y="2908125"/>
            <a:ext cx="7704300" cy="430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Barlow Condensed"/>
              <a:buNone/>
              <a:defRPr sz="1400">
                <a:solidFill>
                  <a:schemeClr val="accent2"/>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713225" y="1854900"/>
            <a:ext cx="3597600" cy="583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Playfair Display"/>
              <a:buNone/>
              <a:defRPr>
                <a:solidFill>
                  <a:schemeClr val="lt2"/>
                </a:solidFill>
                <a:latin typeface="Playfair Display"/>
                <a:ea typeface="Playfair Display"/>
                <a:cs typeface="Playfair Display"/>
                <a:sym typeface="Playfair Display"/>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body"/>
          </p:nvPr>
        </p:nvSpPr>
        <p:spPr>
          <a:xfrm>
            <a:off x="713225" y="2571775"/>
            <a:ext cx="3597600" cy="1028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Barlow Condensed"/>
              <a:buChar char="●"/>
              <a:defRPr sz="1400">
                <a:solidFill>
                  <a:schemeClr val="accent2"/>
                </a:solidFill>
                <a:latin typeface="Barlow Condensed"/>
                <a:ea typeface="Barlow Condensed"/>
                <a:cs typeface="Barlow Condensed"/>
                <a:sym typeface="Barlow Condensed"/>
              </a:defRPr>
            </a:lvl1pPr>
            <a:lvl2pPr indent="-317500" lvl="1" marL="914400">
              <a:spcBef>
                <a:spcPts val="0"/>
              </a:spcBef>
              <a:spcAft>
                <a:spcPts val="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2pPr>
            <a:lvl3pPr indent="-317500" lvl="2" marL="1371600">
              <a:spcBef>
                <a:spcPts val="1600"/>
              </a:spcBef>
              <a:spcAft>
                <a:spcPts val="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3pPr>
            <a:lvl4pPr indent="-317500" lvl="3" marL="1828800">
              <a:spcBef>
                <a:spcPts val="1600"/>
              </a:spcBef>
              <a:spcAft>
                <a:spcPts val="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4pPr>
            <a:lvl5pPr indent="-317500" lvl="4" marL="2286000">
              <a:spcBef>
                <a:spcPts val="1600"/>
              </a:spcBef>
              <a:spcAft>
                <a:spcPts val="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5pPr>
            <a:lvl6pPr indent="-317500" lvl="5" marL="2743200">
              <a:spcBef>
                <a:spcPts val="1600"/>
              </a:spcBef>
              <a:spcAft>
                <a:spcPts val="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6pPr>
            <a:lvl7pPr indent="-317500" lvl="6" marL="3200400">
              <a:spcBef>
                <a:spcPts val="1600"/>
              </a:spcBef>
              <a:spcAft>
                <a:spcPts val="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7pPr>
            <a:lvl8pPr indent="-317500" lvl="7" marL="3657600">
              <a:spcBef>
                <a:spcPts val="1600"/>
              </a:spcBef>
              <a:spcAft>
                <a:spcPts val="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8pPr>
            <a:lvl9pPr indent="-317500" lvl="8" marL="4114800">
              <a:spcBef>
                <a:spcPts val="1600"/>
              </a:spcBef>
              <a:spcAft>
                <a:spcPts val="1600"/>
              </a:spcAft>
              <a:buClr>
                <a:schemeClr val="accent2"/>
              </a:buClr>
              <a:buSzPts val="1400"/>
              <a:buFont typeface="Barlow Condensed"/>
              <a:buChar char="■"/>
              <a:defRPr>
                <a:solidFill>
                  <a:schemeClr val="accent2"/>
                </a:solidFill>
                <a:latin typeface="Barlow Condensed"/>
                <a:ea typeface="Barlow Condensed"/>
                <a:cs typeface="Barlow Condensed"/>
                <a:sym typeface="Barlow Condense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61100" y="539500"/>
            <a:ext cx="3858900" cy="915600"/>
          </a:xfrm>
          <a:prstGeom prst="rect">
            <a:avLst/>
          </a:prstGeom>
        </p:spPr>
        <p:txBody>
          <a:bodyPr anchorCtr="0" anchor="t" bIns="91425" lIns="91425" spcFirstLastPara="1" rIns="91425" wrap="square" tIns="91425">
            <a:noAutofit/>
          </a:bodyPr>
          <a:lstStyle>
            <a:lvl1pPr indent="-228600" lvl="0" marL="457200" algn="r">
              <a:lnSpc>
                <a:spcPct val="100000"/>
              </a:lnSpc>
              <a:spcBef>
                <a:spcPts val="0"/>
              </a:spcBef>
              <a:spcAft>
                <a:spcPts val="0"/>
              </a:spcAft>
              <a:buSzPts val="1800"/>
              <a:buNone/>
              <a:defRPr sz="2800">
                <a:solidFill>
                  <a:schemeClr val="dk1"/>
                </a:solidFill>
                <a:latin typeface="Playfair Display"/>
                <a:ea typeface="Playfair Display"/>
                <a:cs typeface="Playfair Display"/>
                <a:sym typeface="Playfair Display"/>
              </a:defRPr>
            </a:lvl1pPr>
          </a:lstStyle>
          <a:p/>
        </p:txBody>
      </p:sp>
      <p:sp>
        <p:nvSpPr>
          <p:cNvPr id="37" name="Google Shape;37;p10"/>
          <p:cNvSpPr/>
          <p:nvPr/>
        </p:nvSpPr>
        <p:spPr>
          <a:xfrm rot="-5400000">
            <a:off x="1818348" y="-774960"/>
            <a:ext cx="1301813" cy="3725506"/>
          </a:xfrm>
          <a:custGeom>
            <a:rect b="b" l="l" r="r" t="t"/>
            <a:pathLst>
              <a:path extrusionOk="0" h="50253" w="104837">
                <a:moveTo>
                  <a:pt x="3675" y="1"/>
                </a:moveTo>
                <a:lnTo>
                  <a:pt x="1" y="50252"/>
                </a:lnTo>
                <a:lnTo>
                  <a:pt x="104836" y="50252"/>
                </a:lnTo>
                <a:lnTo>
                  <a:pt x="1048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81192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Barlow Condensed"/>
              <a:buChar char="●"/>
              <a:defRPr sz="1800">
                <a:solidFill>
                  <a:schemeClr val="dk2"/>
                </a:solidFill>
                <a:latin typeface="Barlow Condensed"/>
                <a:ea typeface="Barlow Condensed"/>
                <a:cs typeface="Barlow Condensed"/>
                <a:sym typeface="Barlow Condensed"/>
              </a:defRPr>
            </a:lvl1pPr>
            <a:lvl2pPr indent="-317500" lvl="1" marL="9144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2pPr>
            <a:lvl3pPr indent="-317500" lvl="2" marL="13716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3pPr>
            <a:lvl4pPr indent="-317500" lvl="3" marL="18288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4pPr>
            <a:lvl5pPr indent="-317500" lvl="4" marL="22860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5pPr>
            <a:lvl6pPr indent="-317500" lvl="5" marL="27432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6pPr>
            <a:lvl7pPr indent="-317500" lvl="6" marL="32004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7pPr>
            <a:lvl8pPr indent="-317500" lvl="7" marL="36576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8pPr>
            <a:lvl9pPr indent="-317500" lvl="8" marL="4114800">
              <a:lnSpc>
                <a:spcPct val="115000"/>
              </a:lnSpc>
              <a:spcBef>
                <a:spcPts val="1600"/>
              </a:spcBef>
              <a:spcAft>
                <a:spcPts val="160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nvSpPr>
        <p:spPr>
          <a:xfrm>
            <a:off x="3335225" y="2371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https://youtu.be/ZU4Xxihi7wI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3F4F"/>
        </a:solidFill>
      </p:bgPr>
    </p:bg>
    <p:spTree>
      <p:nvGrpSpPr>
        <p:cNvPr id="136" name="Shape 136"/>
        <p:cNvGrpSpPr/>
        <p:nvPr/>
      </p:nvGrpSpPr>
      <p:grpSpPr>
        <a:xfrm>
          <a:off x="0" y="0"/>
          <a:ext cx="0" cy="0"/>
          <a:chOff x="0" y="0"/>
          <a:chExt cx="0" cy="0"/>
        </a:xfrm>
      </p:grpSpPr>
      <p:sp>
        <p:nvSpPr>
          <p:cNvPr id="137" name="Google Shape;137;p29"/>
          <p:cNvSpPr txBox="1"/>
          <p:nvPr>
            <p:ph type="ctrTitle"/>
          </p:nvPr>
        </p:nvSpPr>
        <p:spPr>
          <a:xfrm>
            <a:off x="713225" y="748375"/>
            <a:ext cx="3858900" cy="19359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a:solidFill>
                  <a:srgbClr val="F3EADA"/>
                </a:solidFill>
              </a:rPr>
              <a:t>Pepe</a:t>
            </a:r>
            <a:endParaRPr>
              <a:solidFill>
                <a:srgbClr val="F3EADA"/>
              </a:solidFill>
            </a:endParaRPr>
          </a:p>
          <a:p>
            <a:pPr indent="0" lvl="0" marL="0" rtl="0" algn="l">
              <a:lnSpc>
                <a:spcPct val="100000"/>
              </a:lnSpc>
              <a:spcBef>
                <a:spcPts val="0"/>
              </a:spcBef>
              <a:spcAft>
                <a:spcPts val="0"/>
              </a:spcAft>
              <a:buNone/>
            </a:pPr>
            <a:r>
              <a:rPr lang="en">
                <a:solidFill>
                  <a:srgbClr val="F3EADA"/>
                </a:solidFill>
              </a:rPr>
              <a:t>Guitarra</a:t>
            </a:r>
            <a:endParaRPr>
              <a:solidFill>
                <a:srgbClr val="F3EADA"/>
              </a:solidFill>
            </a:endParaRPr>
          </a:p>
        </p:txBody>
      </p:sp>
      <p:sp>
        <p:nvSpPr>
          <p:cNvPr id="138" name="Google Shape;138;p29"/>
          <p:cNvSpPr txBox="1"/>
          <p:nvPr>
            <p:ph idx="1" type="subTitle"/>
          </p:nvPr>
        </p:nvSpPr>
        <p:spPr>
          <a:xfrm>
            <a:off x="777725" y="2571750"/>
            <a:ext cx="3729900" cy="4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a:t>Yu Yiling, Goh Jia En, Lim Zhan Rong, Lim Jia Yi</a:t>
            </a:r>
            <a:endParaRPr/>
          </a:p>
        </p:txBody>
      </p:sp>
      <p:sp>
        <p:nvSpPr>
          <p:cNvPr id="139" name="Google Shape;139;p29"/>
          <p:cNvSpPr/>
          <p:nvPr/>
        </p:nvSpPr>
        <p:spPr>
          <a:xfrm>
            <a:off x="6809403" y="539504"/>
            <a:ext cx="1621539" cy="2518851"/>
          </a:xfrm>
          <a:custGeom>
            <a:rect b="b" l="l" r="r" t="t"/>
            <a:pathLst>
              <a:path extrusionOk="0" h="97905" w="50253">
                <a:moveTo>
                  <a:pt x="7365" y="0"/>
                </a:moveTo>
                <a:lnTo>
                  <a:pt x="1" y="97905"/>
                </a:lnTo>
                <a:lnTo>
                  <a:pt x="50252" y="97905"/>
                </a:lnTo>
                <a:lnTo>
                  <a:pt x="50252" y="0"/>
                </a:lnTo>
                <a:close/>
              </a:path>
            </a:pathLst>
          </a:custGeom>
          <a:solidFill>
            <a:srgbClr val="E89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9"/>
          <p:cNvSpPr/>
          <p:nvPr/>
        </p:nvSpPr>
        <p:spPr>
          <a:xfrm>
            <a:off x="5356225" y="3223150"/>
            <a:ext cx="3074607" cy="1385350"/>
          </a:xfrm>
          <a:custGeom>
            <a:rect b="b" l="l" r="r" t="t"/>
            <a:pathLst>
              <a:path extrusionOk="0" h="50253" w="104837">
                <a:moveTo>
                  <a:pt x="3675" y="1"/>
                </a:moveTo>
                <a:lnTo>
                  <a:pt x="1" y="50252"/>
                </a:lnTo>
                <a:lnTo>
                  <a:pt x="104836" y="50252"/>
                </a:lnTo>
                <a:lnTo>
                  <a:pt x="1048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5489525" y="539350"/>
            <a:ext cx="1403100" cy="2519100"/>
          </a:xfrm>
          <a:prstGeom prst="parallelogram">
            <a:avLst>
              <a:gd fmla="val 18240" name="adj"/>
            </a:avLst>
          </a:prstGeom>
          <a:solidFill>
            <a:srgbClr val="F3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9"/>
          <p:cNvGrpSpPr/>
          <p:nvPr/>
        </p:nvGrpSpPr>
        <p:grpSpPr>
          <a:xfrm>
            <a:off x="7203129" y="831023"/>
            <a:ext cx="1132105" cy="1935774"/>
            <a:chOff x="2557375" y="330075"/>
            <a:chExt cx="1435225" cy="2454075"/>
          </a:xfrm>
        </p:grpSpPr>
        <p:sp>
          <p:nvSpPr>
            <p:cNvPr id="143" name="Google Shape;143;p29"/>
            <p:cNvSpPr/>
            <p:nvPr/>
          </p:nvSpPr>
          <p:spPr>
            <a:xfrm>
              <a:off x="2768775" y="563025"/>
              <a:ext cx="249100" cy="1906125"/>
            </a:xfrm>
            <a:custGeom>
              <a:rect b="b" l="l" r="r" t="t"/>
              <a:pathLst>
                <a:path extrusionOk="0" h="76245" w="9964">
                  <a:moveTo>
                    <a:pt x="0" y="0"/>
                  </a:moveTo>
                  <a:lnTo>
                    <a:pt x="9531" y="76244"/>
                  </a:lnTo>
                  <a:lnTo>
                    <a:pt x="9964" y="76244"/>
                  </a:lnTo>
                  <a:lnTo>
                    <a:pt x="433" y="0"/>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a:off x="2828125" y="563025"/>
              <a:ext cx="238275" cy="1851975"/>
            </a:xfrm>
            <a:custGeom>
              <a:rect b="b" l="l" r="r" t="t"/>
              <a:pathLst>
                <a:path extrusionOk="0" h="74079" w="9531">
                  <a:moveTo>
                    <a:pt x="0" y="0"/>
                  </a:moveTo>
                  <a:lnTo>
                    <a:pt x="9323" y="74078"/>
                  </a:lnTo>
                  <a:cubicBezTo>
                    <a:pt x="9531" y="74078"/>
                    <a:pt x="9531" y="73870"/>
                    <a:pt x="9531" y="73870"/>
                  </a:cubicBezTo>
                  <a:lnTo>
                    <a:pt x="433" y="0"/>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a:off x="2887900" y="552175"/>
              <a:ext cx="232650" cy="1819500"/>
            </a:xfrm>
            <a:custGeom>
              <a:rect b="b" l="l" r="r" t="t"/>
              <a:pathLst>
                <a:path extrusionOk="0" h="72780" w="9306">
                  <a:moveTo>
                    <a:pt x="0" y="1"/>
                  </a:moveTo>
                  <a:lnTo>
                    <a:pt x="9098" y="72779"/>
                  </a:lnTo>
                  <a:cubicBezTo>
                    <a:pt x="9098" y="72779"/>
                    <a:pt x="9306" y="72779"/>
                    <a:pt x="9306" y="72571"/>
                  </a:cubicBezTo>
                  <a:lnTo>
                    <a:pt x="208"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p:nvPr/>
          </p:nvSpPr>
          <p:spPr>
            <a:xfrm>
              <a:off x="2947250" y="547000"/>
              <a:ext cx="227450" cy="1786975"/>
            </a:xfrm>
            <a:custGeom>
              <a:rect b="b" l="l" r="r" t="t"/>
              <a:pathLst>
                <a:path extrusionOk="0" h="71479" w="9098">
                  <a:moveTo>
                    <a:pt x="0" y="0"/>
                  </a:moveTo>
                  <a:lnTo>
                    <a:pt x="8890" y="71479"/>
                  </a:lnTo>
                  <a:cubicBezTo>
                    <a:pt x="8890" y="71254"/>
                    <a:pt x="9098" y="71254"/>
                    <a:pt x="9098" y="71254"/>
                  </a:cubicBezTo>
                  <a:lnTo>
                    <a:pt x="226" y="0"/>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a:off x="3007025" y="552175"/>
              <a:ext cx="216625" cy="1722025"/>
            </a:xfrm>
            <a:custGeom>
              <a:rect b="b" l="l" r="r" t="t"/>
              <a:pathLst>
                <a:path extrusionOk="0" h="68881" w="8665">
                  <a:moveTo>
                    <a:pt x="1" y="1"/>
                  </a:moveTo>
                  <a:lnTo>
                    <a:pt x="8440" y="68881"/>
                  </a:lnTo>
                  <a:cubicBezTo>
                    <a:pt x="8665" y="68673"/>
                    <a:pt x="8665" y="68447"/>
                    <a:pt x="8665" y="68447"/>
                  </a:cubicBezTo>
                  <a:lnTo>
                    <a:pt x="209"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3066375" y="563025"/>
              <a:ext cx="205800" cy="1613700"/>
            </a:xfrm>
            <a:custGeom>
              <a:rect b="b" l="l" r="r" t="t"/>
              <a:pathLst>
                <a:path extrusionOk="0" h="64548" w="8232">
                  <a:moveTo>
                    <a:pt x="1" y="0"/>
                  </a:moveTo>
                  <a:lnTo>
                    <a:pt x="8024" y="64548"/>
                  </a:lnTo>
                  <a:cubicBezTo>
                    <a:pt x="8024" y="64340"/>
                    <a:pt x="8232" y="64115"/>
                    <a:pt x="8232" y="63907"/>
                  </a:cubicBezTo>
                  <a:lnTo>
                    <a:pt x="226" y="225"/>
                  </a:lnTo>
                  <a:cubicBezTo>
                    <a:pt x="226" y="225"/>
                    <a:pt x="226" y="0"/>
                    <a:pt x="1" y="0"/>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3131350" y="611975"/>
              <a:ext cx="189775" cy="1467275"/>
            </a:xfrm>
            <a:custGeom>
              <a:rect b="b" l="l" r="r" t="t"/>
              <a:pathLst>
                <a:path extrusionOk="0" h="58691" w="7591">
                  <a:moveTo>
                    <a:pt x="1" y="0"/>
                  </a:moveTo>
                  <a:lnTo>
                    <a:pt x="1" y="208"/>
                  </a:lnTo>
                  <a:cubicBezTo>
                    <a:pt x="11" y="218"/>
                    <a:pt x="21" y="228"/>
                    <a:pt x="30" y="237"/>
                  </a:cubicBezTo>
                  <a:lnTo>
                    <a:pt x="30" y="237"/>
                  </a:lnTo>
                  <a:lnTo>
                    <a:pt x="1" y="0"/>
                  </a:lnTo>
                  <a:close/>
                  <a:moveTo>
                    <a:pt x="30" y="237"/>
                  </a:moveTo>
                  <a:lnTo>
                    <a:pt x="7157" y="58691"/>
                  </a:lnTo>
                  <a:cubicBezTo>
                    <a:pt x="7365" y="58691"/>
                    <a:pt x="7365" y="58483"/>
                    <a:pt x="7591" y="58258"/>
                  </a:cubicBezTo>
                  <a:lnTo>
                    <a:pt x="226" y="641"/>
                  </a:lnTo>
                  <a:cubicBezTo>
                    <a:pt x="226" y="443"/>
                    <a:pt x="226" y="434"/>
                    <a:pt x="30" y="237"/>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3201975" y="720275"/>
              <a:ext cx="162475" cy="1272350"/>
            </a:xfrm>
            <a:custGeom>
              <a:rect b="b" l="l" r="r" t="t"/>
              <a:pathLst>
                <a:path extrusionOk="0" h="50894" w="6499">
                  <a:moveTo>
                    <a:pt x="0" y="0"/>
                  </a:moveTo>
                  <a:lnTo>
                    <a:pt x="6273" y="50893"/>
                  </a:lnTo>
                  <a:cubicBezTo>
                    <a:pt x="6498" y="50685"/>
                    <a:pt x="6498" y="50685"/>
                    <a:pt x="6498" y="50460"/>
                  </a:cubicBezTo>
                  <a:lnTo>
                    <a:pt x="434" y="641"/>
                  </a:lnTo>
                  <a:cubicBezTo>
                    <a:pt x="208" y="433"/>
                    <a:pt x="208" y="208"/>
                    <a:pt x="0" y="0"/>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p:nvPr/>
          </p:nvSpPr>
          <p:spPr>
            <a:xfrm>
              <a:off x="3272150" y="833775"/>
              <a:ext cx="140825" cy="1072200"/>
            </a:xfrm>
            <a:custGeom>
              <a:rect b="b" l="l" r="r" t="t"/>
              <a:pathLst>
                <a:path extrusionOk="0" h="42888" w="5633">
                  <a:moveTo>
                    <a:pt x="1" y="0"/>
                  </a:moveTo>
                  <a:lnTo>
                    <a:pt x="5424" y="42888"/>
                  </a:lnTo>
                  <a:cubicBezTo>
                    <a:pt x="5632" y="42888"/>
                    <a:pt x="5632" y="42680"/>
                    <a:pt x="5632" y="42680"/>
                  </a:cubicBezTo>
                  <a:lnTo>
                    <a:pt x="434" y="433"/>
                  </a:lnTo>
                  <a:lnTo>
                    <a:pt x="1" y="0"/>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3342775" y="909575"/>
              <a:ext cx="119150" cy="915400"/>
            </a:xfrm>
            <a:custGeom>
              <a:rect b="b" l="l" r="r" t="t"/>
              <a:pathLst>
                <a:path extrusionOk="0" h="36616" w="4766">
                  <a:moveTo>
                    <a:pt x="0" y="1"/>
                  </a:moveTo>
                  <a:lnTo>
                    <a:pt x="4540" y="36615"/>
                  </a:lnTo>
                  <a:cubicBezTo>
                    <a:pt x="4540" y="36390"/>
                    <a:pt x="4765" y="36390"/>
                    <a:pt x="4765" y="36182"/>
                  </a:cubicBezTo>
                  <a:lnTo>
                    <a:pt x="208" y="226"/>
                  </a:lnTo>
                  <a:cubicBezTo>
                    <a:pt x="208" y="1"/>
                    <a:pt x="0" y="1"/>
                    <a:pt x="0" y="1"/>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3407750" y="947700"/>
              <a:ext cx="102700" cy="790625"/>
            </a:xfrm>
            <a:custGeom>
              <a:rect b="b" l="l" r="r" t="t"/>
              <a:pathLst>
                <a:path extrusionOk="0" h="31625" w="4108">
                  <a:moveTo>
                    <a:pt x="0" y="1"/>
                  </a:moveTo>
                  <a:lnTo>
                    <a:pt x="3899" y="31625"/>
                  </a:lnTo>
                  <a:cubicBezTo>
                    <a:pt x="3899" y="31399"/>
                    <a:pt x="4107" y="31191"/>
                    <a:pt x="4107" y="31191"/>
                  </a:cubicBezTo>
                  <a:lnTo>
                    <a:pt x="208" y="209"/>
                  </a:lnTo>
                  <a:cubicBezTo>
                    <a:pt x="208" y="1"/>
                    <a:pt x="0" y="1"/>
                    <a:pt x="0" y="1"/>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3467100" y="963725"/>
              <a:ext cx="92300" cy="682325"/>
            </a:xfrm>
            <a:custGeom>
              <a:rect b="b" l="l" r="r" t="t"/>
              <a:pathLst>
                <a:path extrusionOk="0" h="27293" w="3692">
                  <a:moveTo>
                    <a:pt x="0" y="1"/>
                  </a:moveTo>
                  <a:lnTo>
                    <a:pt x="3466" y="27293"/>
                  </a:lnTo>
                  <a:cubicBezTo>
                    <a:pt x="3466" y="27293"/>
                    <a:pt x="3466" y="27085"/>
                    <a:pt x="3691" y="26859"/>
                  </a:cubicBezTo>
                  <a:lnTo>
                    <a:pt x="226"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3526875" y="958525"/>
              <a:ext cx="75825" cy="600900"/>
            </a:xfrm>
            <a:custGeom>
              <a:rect b="b" l="l" r="r" t="t"/>
              <a:pathLst>
                <a:path extrusionOk="0" h="24036" w="3033">
                  <a:moveTo>
                    <a:pt x="1" y="1"/>
                  </a:moveTo>
                  <a:lnTo>
                    <a:pt x="2808" y="24035"/>
                  </a:lnTo>
                  <a:cubicBezTo>
                    <a:pt x="3033" y="23827"/>
                    <a:pt x="3033" y="23602"/>
                    <a:pt x="3033" y="23394"/>
                  </a:cubicBezTo>
                  <a:lnTo>
                    <a:pt x="208"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a:off x="3581025" y="936875"/>
              <a:ext cx="70200" cy="525075"/>
            </a:xfrm>
            <a:custGeom>
              <a:rect b="b" l="l" r="r" t="t"/>
              <a:pathLst>
                <a:path extrusionOk="0" h="21003" w="2808">
                  <a:moveTo>
                    <a:pt x="1" y="0"/>
                  </a:moveTo>
                  <a:lnTo>
                    <a:pt x="2600" y="21002"/>
                  </a:lnTo>
                  <a:cubicBezTo>
                    <a:pt x="2600" y="20794"/>
                    <a:pt x="2808" y="20569"/>
                    <a:pt x="2808" y="20361"/>
                  </a:cubicBezTo>
                  <a:lnTo>
                    <a:pt x="209" y="0"/>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3635175" y="893550"/>
              <a:ext cx="59375" cy="460100"/>
            </a:xfrm>
            <a:custGeom>
              <a:rect b="b" l="l" r="r" t="t"/>
              <a:pathLst>
                <a:path extrusionOk="0" h="18404" w="2375">
                  <a:moveTo>
                    <a:pt x="209" y="1"/>
                  </a:moveTo>
                  <a:cubicBezTo>
                    <a:pt x="209" y="209"/>
                    <a:pt x="1" y="209"/>
                    <a:pt x="1" y="209"/>
                  </a:cubicBezTo>
                  <a:lnTo>
                    <a:pt x="2167" y="18403"/>
                  </a:lnTo>
                  <a:cubicBezTo>
                    <a:pt x="2375" y="18195"/>
                    <a:pt x="2375" y="17970"/>
                    <a:pt x="2375" y="17762"/>
                  </a:cubicBezTo>
                  <a:lnTo>
                    <a:pt x="209"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3683700" y="833775"/>
              <a:ext cx="59800" cy="406375"/>
            </a:xfrm>
            <a:custGeom>
              <a:rect b="b" l="l" r="r" t="t"/>
              <a:pathLst>
                <a:path extrusionOk="0" h="16255" w="2392">
                  <a:moveTo>
                    <a:pt x="434" y="0"/>
                  </a:moveTo>
                  <a:lnTo>
                    <a:pt x="0" y="433"/>
                  </a:lnTo>
                  <a:lnTo>
                    <a:pt x="2166" y="16254"/>
                  </a:lnTo>
                  <a:cubicBezTo>
                    <a:pt x="2166" y="16029"/>
                    <a:pt x="2166" y="15821"/>
                    <a:pt x="2392" y="15596"/>
                  </a:cubicBezTo>
                  <a:lnTo>
                    <a:pt x="434" y="0"/>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3737850" y="785250"/>
              <a:ext cx="48975" cy="346600"/>
            </a:xfrm>
            <a:custGeom>
              <a:rect b="b" l="l" r="r" t="t"/>
              <a:pathLst>
                <a:path extrusionOk="0" h="13864" w="1959">
                  <a:moveTo>
                    <a:pt x="226" y="1"/>
                  </a:moveTo>
                  <a:cubicBezTo>
                    <a:pt x="226" y="1"/>
                    <a:pt x="0" y="1"/>
                    <a:pt x="0" y="208"/>
                  </a:cubicBezTo>
                  <a:lnTo>
                    <a:pt x="1733" y="13863"/>
                  </a:lnTo>
                  <a:cubicBezTo>
                    <a:pt x="1733" y="13638"/>
                    <a:pt x="1958" y="13430"/>
                    <a:pt x="1958" y="13205"/>
                  </a:cubicBezTo>
                  <a:lnTo>
                    <a:pt x="226"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3797625" y="779625"/>
              <a:ext cx="37725" cy="270775"/>
            </a:xfrm>
            <a:custGeom>
              <a:rect b="b" l="l" r="r" t="t"/>
              <a:pathLst>
                <a:path extrusionOk="0" h="10831" w="1509">
                  <a:moveTo>
                    <a:pt x="1" y="0"/>
                  </a:moveTo>
                  <a:lnTo>
                    <a:pt x="1300" y="10830"/>
                  </a:lnTo>
                  <a:cubicBezTo>
                    <a:pt x="1300" y="10622"/>
                    <a:pt x="1508" y="10622"/>
                    <a:pt x="1508" y="10622"/>
                  </a:cubicBezTo>
                  <a:lnTo>
                    <a:pt x="209" y="0"/>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a:off x="2557375" y="330075"/>
              <a:ext cx="1435225" cy="2454075"/>
            </a:xfrm>
            <a:custGeom>
              <a:rect b="b" l="l" r="r" t="t"/>
              <a:pathLst>
                <a:path extrusionOk="0" h="98163" w="57409">
                  <a:moveTo>
                    <a:pt x="10884" y="4476"/>
                  </a:moveTo>
                  <a:cubicBezTo>
                    <a:pt x="20142" y="4476"/>
                    <a:pt x="24196" y="13253"/>
                    <a:pt x="27725" y="19715"/>
                  </a:cubicBezTo>
                  <a:cubicBezTo>
                    <a:pt x="31624" y="26872"/>
                    <a:pt x="34448" y="28171"/>
                    <a:pt x="37048" y="28171"/>
                  </a:cubicBezTo>
                  <a:cubicBezTo>
                    <a:pt x="39647" y="27946"/>
                    <a:pt x="43321" y="23839"/>
                    <a:pt x="45053" y="21448"/>
                  </a:cubicBezTo>
                  <a:cubicBezTo>
                    <a:pt x="45727" y="20666"/>
                    <a:pt x="46345" y="20290"/>
                    <a:pt x="46784" y="20290"/>
                  </a:cubicBezTo>
                  <a:cubicBezTo>
                    <a:pt x="47192" y="20290"/>
                    <a:pt x="47445" y="20614"/>
                    <a:pt x="47445" y="21240"/>
                  </a:cubicBezTo>
                  <a:cubicBezTo>
                    <a:pt x="47570" y="21234"/>
                    <a:pt x="47690" y="21231"/>
                    <a:pt x="47805" y="21231"/>
                  </a:cubicBezTo>
                  <a:cubicBezTo>
                    <a:pt x="52051" y="21231"/>
                    <a:pt x="49143" y="25207"/>
                    <a:pt x="47878" y="27738"/>
                  </a:cubicBezTo>
                  <a:lnTo>
                    <a:pt x="17761" y="85129"/>
                  </a:lnTo>
                  <a:lnTo>
                    <a:pt x="16895" y="84488"/>
                  </a:lnTo>
                  <a:cubicBezTo>
                    <a:pt x="14296" y="78423"/>
                    <a:pt x="12563" y="63902"/>
                    <a:pt x="11697" y="55238"/>
                  </a:cubicBezTo>
                  <a:cubicBezTo>
                    <a:pt x="11055" y="48307"/>
                    <a:pt x="9323" y="24914"/>
                    <a:pt x="8664" y="15608"/>
                  </a:cubicBezTo>
                  <a:cubicBezTo>
                    <a:pt x="8456" y="16249"/>
                    <a:pt x="8456" y="16683"/>
                    <a:pt x="8456" y="16908"/>
                  </a:cubicBezTo>
                  <a:cubicBezTo>
                    <a:pt x="8231" y="12784"/>
                    <a:pt x="7798" y="4778"/>
                    <a:pt x="7798" y="4778"/>
                  </a:cubicBezTo>
                  <a:cubicBezTo>
                    <a:pt x="8887" y="4573"/>
                    <a:pt x="9914" y="4476"/>
                    <a:pt x="10884" y="4476"/>
                  </a:cubicBezTo>
                  <a:close/>
                  <a:moveTo>
                    <a:pt x="5499" y="1"/>
                  </a:moveTo>
                  <a:cubicBezTo>
                    <a:pt x="3992" y="1"/>
                    <a:pt x="1897" y="323"/>
                    <a:pt x="0" y="1746"/>
                  </a:cubicBezTo>
                  <a:cubicBezTo>
                    <a:pt x="0" y="1746"/>
                    <a:pt x="1958" y="8244"/>
                    <a:pt x="3258" y="17549"/>
                  </a:cubicBezTo>
                  <a:cubicBezTo>
                    <a:pt x="4557" y="27080"/>
                    <a:pt x="8456" y="61736"/>
                    <a:pt x="9097" y="68667"/>
                  </a:cubicBezTo>
                  <a:cubicBezTo>
                    <a:pt x="9756" y="75599"/>
                    <a:pt x="8889" y="85995"/>
                    <a:pt x="8889" y="85995"/>
                  </a:cubicBezTo>
                  <a:cubicBezTo>
                    <a:pt x="8889" y="85995"/>
                    <a:pt x="4124" y="86862"/>
                    <a:pt x="4991" y="89461"/>
                  </a:cubicBezTo>
                  <a:cubicBezTo>
                    <a:pt x="5632" y="92060"/>
                    <a:pt x="5199" y="95526"/>
                    <a:pt x="5199" y="95526"/>
                  </a:cubicBezTo>
                  <a:lnTo>
                    <a:pt x="6931" y="96392"/>
                  </a:lnTo>
                  <a:cubicBezTo>
                    <a:pt x="6931" y="96392"/>
                    <a:pt x="6065" y="97917"/>
                    <a:pt x="7798" y="98125"/>
                  </a:cubicBezTo>
                  <a:cubicBezTo>
                    <a:pt x="7973" y="98151"/>
                    <a:pt x="8146" y="98163"/>
                    <a:pt x="8313" y="98163"/>
                  </a:cubicBezTo>
                  <a:cubicBezTo>
                    <a:pt x="9604" y="98163"/>
                    <a:pt x="10622" y="97484"/>
                    <a:pt x="10622" y="97484"/>
                  </a:cubicBezTo>
                  <a:cubicBezTo>
                    <a:pt x="10622" y="97484"/>
                    <a:pt x="13798" y="97810"/>
                    <a:pt x="17554" y="97810"/>
                  </a:cubicBezTo>
                  <a:cubicBezTo>
                    <a:pt x="19920" y="97810"/>
                    <a:pt x="22516" y="97681"/>
                    <a:pt x="24693" y="97259"/>
                  </a:cubicBezTo>
                  <a:cubicBezTo>
                    <a:pt x="24693" y="97259"/>
                    <a:pt x="25598" y="98019"/>
                    <a:pt x="26783" y="98019"/>
                  </a:cubicBezTo>
                  <a:cubicBezTo>
                    <a:pt x="27018" y="98019"/>
                    <a:pt x="27265" y="97989"/>
                    <a:pt x="27517" y="97917"/>
                  </a:cubicBezTo>
                  <a:cubicBezTo>
                    <a:pt x="29025" y="97484"/>
                    <a:pt x="28384" y="95959"/>
                    <a:pt x="28384" y="95959"/>
                  </a:cubicBezTo>
                  <a:cubicBezTo>
                    <a:pt x="28384" y="95959"/>
                    <a:pt x="29891" y="91627"/>
                    <a:pt x="30116" y="90986"/>
                  </a:cubicBezTo>
                  <a:cubicBezTo>
                    <a:pt x="30116" y="90637"/>
                    <a:pt x="29869" y="90532"/>
                    <a:pt x="29573" y="90532"/>
                  </a:cubicBezTo>
                  <a:cubicBezTo>
                    <a:pt x="29135" y="90532"/>
                    <a:pt x="28592" y="90761"/>
                    <a:pt x="28592" y="90761"/>
                  </a:cubicBezTo>
                  <a:lnTo>
                    <a:pt x="28384" y="89894"/>
                  </a:lnTo>
                  <a:cubicBezTo>
                    <a:pt x="28384" y="89894"/>
                    <a:pt x="45920" y="43975"/>
                    <a:pt x="48519" y="37269"/>
                  </a:cubicBezTo>
                  <a:cubicBezTo>
                    <a:pt x="51118" y="30337"/>
                    <a:pt x="57408" y="20148"/>
                    <a:pt x="51777" y="16908"/>
                  </a:cubicBezTo>
                  <a:cubicBezTo>
                    <a:pt x="50510" y="16226"/>
                    <a:pt x="49375" y="15949"/>
                    <a:pt x="48361" y="15949"/>
                  </a:cubicBezTo>
                  <a:cubicBezTo>
                    <a:pt x="44869" y="15949"/>
                    <a:pt x="42820" y="19238"/>
                    <a:pt x="41813" y="20581"/>
                  </a:cubicBezTo>
                  <a:cubicBezTo>
                    <a:pt x="40342" y="22052"/>
                    <a:pt x="38485" y="24925"/>
                    <a:pt x="36986" y="24925"/>
                  </a:cubicBezTo>
                  <a:cubicBezTo>
                    <a:pt x="36931" y="24925"/>
                    <a:pt x="36877" y="24922"/>
                    <a:pt x="36822" y="24914"/>
                  </a:cubicBezTo>
                  <a:cubicBezTo>
                    <a:pt x="35315" y="24914"/>
                    <a:pt x="30550" y="18415"/>
                    <a:pt x="27950" y="13650"/>
                  </a:cubicBezTo>
                  <a:cubicBezTo>
                    <a:pt x="25612" y="9565"/>
                    <a:pt x="22221" y="740"/>
                    <a:pt x="11620" y="740"/>
                  </a:cubicBezTo>
                  <a:cubicBezTo>
                    <a:pt x="10438" y="740"/>
                    <a:pt x="9167" y="849"/>
                    <a:pt x="7798" y="1087"/>
                  </a:cubicBezTo>
                  <a:lnTo>
                    <a:pt x="7590" y="221"/>
                  </a:lnTo>
                  <a:cubicBezTo>
                    <a:pt x="7590" y="221"/>
                    <a:pt x="6745" y="1"/>
                    <a:pt x="5499" y="1"/>
                  </a:cubicBezTo>
                  <a:close/>
                </a:path>
              </a:pathLst>
            </a:custGeom>
            <a:solidFill>
              <a:srgbClr val="413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2768775" y="752750"/>
              <a:ext cx="25" cy="25"/>
            </a:xfrm>
            <a:custGeom>
              <a:rect b="b" l="l" r="r" t="t"/>
              <a:pathLst>
                <a:path extrusionOk="0" h="1" w="1">
                  <a:moveTo>
                    <a:pt x="0" y="1"/>
                  </a:moveTo>
                  <a:lnTo>
                    <a:pt x="0" y="1"/>
                  </a:lnTo>
                  <a:close/>
                </a:path>
              </a:pathLst>
            </a:custGeom>
            <a:solidFill>
              <a:srgbClr val="F5A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2752300" y="441975"/>
              <a:ext cx="996400" cy="694375"/>
            </a:xfrm>
            <a:custGeom>
              <a:rect b="b" l="l" r="r" t="t"/>
              <a:pathLst>
                <a:path extrusionOk="0" h="27775" w="39856">
                  <a:moveTo>
                    <a:pt x="3087" y="0"/>
                  </a:moveTo>
                  <a:cubicBezTo>
                    <a:pt x="2117" y="0"/>
                    <a:pt x="1090" y="97"/>
                    <a:pt x="1" y="302"/>
                  </a:cubicBezTo>
                  <a:cubicBezTo>
                    <a:pt x="1" y="302"/>
                    <a:pt x="434" y="8308"/>
                    <a:pt x="659" y="12432"/>
                  </a:cubicBezTo>
                  <a:cubicBezTo>
                    <a:pt x="659" y="12207"/>
                    <a:pt x="659" y="11773"/>
                    <a:pt x="867" y="11132"/>
                  </a:cubicBezTo>
                  <a:cubicBezTo>
                    <a:pt x="1092" y="10266"/>
                    <a:pt x="1526" y="8966"/>
                    <a:pt x="3258" y="8308"/>
                  </a:cubicBezTo>
                  <a:cubicBezTo>
                    <a:pt x="3846" y="8126"/>
                    <a:pt x="4501" y="8031"/>
                    <a:pt x="5191" y="8031"/>
                  </a:cubicBezTo>
                  <a:cubicBezTo>
                    <a:pt x="7795" y="8031"/>
                    <a:pt x="10898" y="9393"/>
                    <a:pt x="12789" y="12640"/>
                  </a:cubicBezTo>
                  <a:cubicBezTo>
                    <a:pt x="15388" y="16764"/>
                    <a:pt x="21020" y="26294"/>
                    <a:pt x="25785" y="27594"/>
                  </a:cubicBezTo>
                  <a:cubicBezTo>
                    <a:pt x="26327" y="27716"/>
                    <a:pt x="26876" y="27774"/>
                    <a:pt x="27429" y="27774"/>
                  </a:cubicBezTo>
                  <a:cubicBezTo>
                    <a:pt x="31743" y="27774"/>
                    <a:pt x="36252" y="24254"/>
                    <a:pt x="38556" y="20230"/>
                  </a:cubicBezTo>
                  <a:cubicBezTo>
                    <a:pt x="39422" y="18705"/>
                    <a:pt x="39856" y="17405"/>
                    <a:pt x="39648" y="16764"/>
                  </a:cubicBezTo>
                  <a:cubicBezTo>
                    <a:pt x="39648" y="16138"/>
                    <a:pt x="39395" y="15814"/>
                    <a:pt x="38987" y="15814"/>
                  </a:cubicBezTo>
                  <a:cubicBezTo>
                    <a:pt x="38548" y="15814"/>
                    <a:pt x="37930" y="16190"/>
                    <a:pt x="37256" y="16972"/>
                  </a:cubicBezTo>
                  <a:cubicBezTo>
                    <a:pt x="35524" y="19363"/>
                    <a:pt x="31850" y="23470"/>
                    <a:pt x="29251" y="23695"/>
                  </a:cubicBezTo>
                  <a:cubicBezTo>
                    <a:pt x="26651" y="23695"/>
                    <a:pt x="23827" y="22396"/>
                    <a:pt x="19928" y="15239"/>
                  </a:cubicBezTo>
                  <a:cubicBezTo>
                    <a:pt x="16399" y="8777"/>
                    <a:pt x="12345" y="0"/>
                    <a:pt x="3087" y="0"/>
                  </a:cubicBezTo>
                  <a:close/>
                </a:path>
              </a:pathLst>
            </a:custGeom>
            <a:solidFill>
              <a:srgbClr val="F5A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3012225" y="2626375"/>
              <a:ext cx="59800" cy="59375"/>
            </a:xfrm>
            <a:custGeom>
              <a:rect b="b" l="l" r="r" t="t"/>
              <a:pathLst>
                <a:path extrusionOk="0" h="2375" w="2392">
                  <a:moveTo>
                    <a:pt x="1300" y="0"/>
                  </a:moveTo>
                  <a:cubicBezTo>
                    <a:pt x="659" y="0"/>
                    <a:pt x="1" y="642"/>
                    <a:pt x="1" y="1300"/>
                  </a:cubicBezTo>
                  <a:cubicBezTo>
                    <a:pt x="1" y="1941"/>
                    <a:pt x="659" y="2374"/>
                    <a:pt x="1300" y="2374"/>
                  </a:cubicBezTo>
                  <a:cubicBezTo>
                    <a:pt x="1959" y="2374"/>
                    <a:pt x="2392" y="1941"/>
                    <a:pt x="2392" y="1300"/>
                  </a:cubicBezTo>
                  <a:cubicBezTo>
                    <a:pt x="2392" y="642"/>
                    <a:pt x="1959" y="0"/>
                    <a:pt x="1300" y="0"/>
                  </a:cubicBezTo>
                  <a:close/>
                </a:path>
              </a:pathLst>
            </a:custGeom>
            <a:solidFill>
              <a:srgbClr val="FFE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3104500" y="2620750"/>
              <a:ext cx="65000" cy="59800"/>
            </a:xfrm>
            <a:custGeom>
              <a:rect b="b" l="l" r="r" t="t"/>
              <a:pathLst>
                <a:path extrusionOk="0" h="2392" w="2600">
                  <a:moveTo>
                    <a:pt x="1300" y="0"/>
                  </a:moveTo>
                  <a:cubicBezTo>
                    <a:pt x="642" y="0"/>
                    <a:pt x="1" y="433"/>
                    <a:pt x="1" y="1092"/>
                  </a:cubicBezTo>
                  <a:cubicBezTo>
                    <a:pt x="1" y="1733"/>
                    <a:pt x="642" y="2391"/>
                    <a:pt x="1300" y="2391"/>
                  </a:cubicBezTo>
                  <a:cubicBezTo>
                    <a:pt x="1941" y="2391"/>
                    <a:pt x="2600" y="1733"/>
                    <a:pt x="2600" y="1092"/>
                  </a:cubicBezTo>
                  <a:cubicBezTo>
                    <a:pt x="2600" y="433"/>
                    <a:pt x="1941" y="0"/>
                    <a:pt x="1300" y="0"/>
                  </a:cubicBezTo>
                  <a:close/>
                </a:path>
              </a:pathLst>
            </a:custGeom>
            <a:solidFill>
              <a:srgbClr val="FFE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3191150" y="2583050"/>
              <a:ext cx="65000" cy="59375"/>
            </a:xfrm>
            <a:custGeom>
              <a:rect b="b" l="l" r="r" t="t"/>
              <a:pathLst>
                <a:path extrusionOk="0" h="2375" w="2600">
                  <a:moveTo>
                    <a:pt x="1300" y="1"/>
                  </a:moveTo>
                  <a:cubicBezTo>
                    <a:pt x="641" y="1"/>
                    <a:pt x="0" y="642"/>
                    <a:pt x="0" y="1300"/>
                  </a:cubicBezTo>
                  <a:cubicBezTo>
                    <a:pt x="0" y="1941"/>
                    <a:pt x="641" y="2375"/>
                    <a:pt x="1300" y="2375"/>
                  </a:cubicBezTo>
                  <a:cubicBezTo>
                    <a:pt x="1941" y="2375"/>
                    <a:pt x="2599" y="1941"/>
                    <a:pt x="2599" y="1300"/>
                  </a:cubicBezTo>
                  <a:cubicBezTo>
                    <a:pt x="2599" y="642"/>
                    <a:pt x="1941" y="1"/>
                    <a:pt x="1300" y="1"/>
                  </a:cubicBezTo>
                  <a:close/>
                </a:path>
              </a:pathLst>
            </a:custGeom>
            <a:solidFill>
              <a:srgbClr val="FFE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9"/>
          <p:cNvGrpSpPr/>
          <p:nvPr/>
        </p:nvGrpSpPr>
        <p:grpSpPr>
          <a:xfrm>
            <a:off x="5836263" y="748363"/>
            <a:ext cx="709625" cy="2101075"/>
            <a:chOff x="1734275" y="1120975"/>
            <a:chExt cx="709625" cy="2101075"/>
          </a:xfrm>
        </p:grpSpPr>
        <p:sp>
          <p:nvSpPr>
            <p:cNvPr id="168" name="Google Shape;168;p29"/>
            <p:cNvSpPr/>
            <p:nvPr/>
          </p:nvSpPr>
          <p:spPr>
            <a:xfrm>
              <a:off x="2238100" y="1234475"/>
              <a:ext cx="70200" cy="75850"/>
            </a:xfrm>
            <a:custGeom>
              <a:rect b="b" l="l" r="r" t="t"/>
              <a:pathLst>
                <a:path extrusionOk="0" h="3034" w="2808">
                  <a:moveTo>
                    <a:pt x="867" y="1"/>
                  </a:moveTo>
                  <a:cubicBezTo>
                    <a:pt x="0" y="1"/>
                    <a:pt x="0" y="659"/>
                    <a:pt x="0" y="1526"/>
                  </a:cubicBezTo>
                  <a:cubicBezTo>
                    <a:pt x="0" y="2392"/>
                    <a:pt x="0" y="3033"/>
                    <a:pt x="867" y="3033"/>
                  </a:cubicBezTo>
                  <a:cubicBezTo>
                    <a:pt x="1733" y="3033"/>
                    <a:pt x="2807" y="2392"/>
                    <a:pt x="2807" y="1526"/>
                  </a:cubicBezTo>
                  <a:cubicBezTo>
                    <a:pt x="2807" y="659"/>
                    <a:pt x="1733" y="1"/>
                    <a:pt x="867" y="1"/>
                  </a:cubicBez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2167475" y="1261775"/>
              <a:ext cx="86675" cy="26875"/>
            </a:xfrm>
            <a:custGeom>
              <a:rect b="b" l="l" r="r" t="t"/>
              <a:pathLst>
                <a:path extrusionOk="0" h="1075" w="3467">
                  <a:moveTo>
                    <a:pt x="1" y="1"/>
                  </a:moveTo>
                  <a:lnTo>
                    <a:pt x="1" y="1075"/>
                  </a:lnTo>
                  <a:lnTo>
                    <a:pt x="3466" y="1075"/>
                  </a:lnTo>
                  <a:lnTo>
                    <a:pt x="3466" y="1"/>
                  </a:ln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2238100" y="1342775"/>
              <a:ext cx="70200" cy="75850"/>
            </a:xfrm>
            <a:custGeom>
              <a:rect b="b" l="l" r="r" t="t"/>
              <a:pathLst>
                <a:path extrusionOk="0" h="3034" w="2808">
                  <a:moveTo>
                    <a:pt x="867" y="1"/>
                  </a:moveTo>
                  <a:cubicBezTo>
                    <a:pt x="0" y="1"/>
                    <a:pt x="0" y="659"/>
                    <a:pt x="0" y="1526"/>
                  </a:cubicBezTo>
                  <a:cubicBezTo>
                    <a:pt x="0" y="2392"/>
                    <a:pt x="0" y="3033"/>
                    <a:pt x="867" y="3033"/>
                  </a:cubicBezTo>
                  <a:cubicBezTo>
                    <a:pt x="1733" y="3033"/>
                    <a:pt x="2807" y="2392"/>
                    <a:pt x="2807" y="1526"/>
                  </a:cubicBezTo>
                  <a:cubicBezTo>
                    <a:pt x="2807" y="659"/>
                    <a:pt x="1733" y="1"/>
                    <a:pt x="867" y="1"/>
                  </a:cubicBez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2167475" y="1370075"/>
              <a:ext cx="86675" cy="26875"/>
            </a:xfrm>
            <a:custGeom>
              <a:rect b="b" l="l" r="r" t="t"/>
              <a:pathLst>
                <a:path extrusionOk="0" h="1075" w="3467">
                  <a:moveTo>
                    <a:pt x="1" y="1"/>
                  </a:moveTo>
                  <a:lnTo>
                    <a:pt x="1" y="1075"/>
                  </a:lnTo>
                  <a:lnTo>
                    <a:pt x="3466" y="1075"/>
                  </a:lnTo>
                  <a:lnTo>
                    <a:pt x="3466" y="1"/>
                  </a:ln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1848200" y="1234475"/>
              <a:ext cx="75850" cy="75850"/>
            </a:xfrm>
            <a:custGeom>
              <a:rect b="b" l="l" r="r" t="t"/>
              <a:pathLst>
                <a:path extrusionOk="0" h="3034" w="3034">
                  <a:moveTo>
                    <a:pt x="2167" y="1"/>
                  </a:moveTo>
                  <a:cubicBezTo>
                    <a:pt x="1300" y="1"/>
                    <a:pt x="1" y="659"/>
                    <a:pt x="1" y="1526"/>
                  </a:cubicBezTo>
                  <a:cubicBezTo>
                    <a:pt x="1" y="2392"/>
                    <a:pt x="1300" y="3033"/>
                    <a:pt x="2167" y="3033"/>
                  </a:cubicBezTo>
                  <a:cubicBezTo>
                    <a:pt x="3033" y="3033"/>
                    <a:pt x="2808" y="2392"/>
                    <a:pt x="2808" y="1526"/>
                  </a:cubicBezTo>
                  <a:cubicBezTo>
                    <a:pt x="2808" y="659"/>
                    <a:pt x="3033" y="1"/>
                    <a:pt x="2167" y="1"/>
                  </a:cubicBez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1907550" y="1261775"/>
              <a:ext cx="86675" cy="26875"/>
            </a:xfrm>
            <a:custGeom>
              <a:rect b="b" l="l" r="r" t="t"/>
              <a:pathLst>
                <a:path extrusionOk="0" h="1075" w="3467">
                  <a:moveTo>
                    <a:pt x="1" y="1"/>
                  </a:moveTo>
                  <a:lnTo>
                    <a:pt x="1" y="1075"/>
                  </a:lnTo>
                  <a:lnTo>
                    <a:pt x="3466" y="1075"/>
                  </a:lnTo>
                  <a:lnTo>
                    <a:pt x="3466" y="1"/>
                  </a:ln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1848200" y="1342775"/>
              <a:ext cx="75850" cy="75850"/>
            </a:xfrm>
            <a:custGeom>
              <a:rect b="b" l="l" r="r" t="t"/>
              <a:pathLst>
                <a:path extrusionOk="0" h="3034" w="3034">
                  <a:moveTo>
                    <a:pt x="2167" y="1"/>
                  </a:moveTo>
                  <a:cubicBezTo>
                    <a:pt x="1300" y="1"/>
                    <a:pt x="1" y="659"/>
                    <a:pt x="1" y="1526"/>
                  </a:cubicBezTo>
                  <a:cubicBezTo>
                    <a:pt x="1" y="2392"/>
                    <a:pt x="1300" y="3033"/>
                    <a:pt x="2167" y="3033"/>
                  </a:cubicBezTo>
                  <a:cubicBezTo>
                    <a:pt x="3033" y="3033"/>
                    <a:pt x="2808" y="2392"/>
                    <a:pt x="2808" y="1526"/>
                  </a:cubicBezTo>
                  <a:cubicBezTo>
                    <a:pt x="2808" y="659"/>
                    <a:pt x="3033" y="1"/>
                    <a:pt x="2167" y="1"/>
                  </a:cubicBez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1907550" y="1370075"/>
              <a:ext cx="86675" cy="26875"/>
            </a:xfrm>
            <a:custGeom>
              <a:rect b="b" l="l" r="r" t="t"/>
              <a:pathLst>
                <a:path extrusionOk="0" h="1075" w="3467">
                  <a:moveTo>
                    <a:pt x="1" y="1"/>
                  </a:moveTo>
                  <a:lnTo>
                    <a:pt x="1" y="1075"/>
                  </a:lnTo>
                  <a:lnTo>
                    <a:pt x="3466" y="1075"/>
                  </a:lnTo>
                  <a:lnTo>
                    <a:pt x="3466" y="1"/>
                  </a:ln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a:off x="1961700" y="1120975"/>
              <a:ext cx="233100" cy="1337350"/>
            </a:xfrm>
            <a:custGeom>
              <a:rect b="b" l="l" r="r" t="t"/>
              <a:pathLst>
                <a:path extrusionOk="0" h="53494" w="9324">
                  <a:moveTo>
                    <a:pt x="4766" y="1"/>
                  </a:moveTo>
                  <a:cubicBezTo>
                    <a:pt x="3466" y="1942"/>
                    <a:pt x="1" y="2375"/>
                    <a:pt x="1" y="2375"/>
                  </a:cubicBezTo>
                  <a:lnTo>
                    <a:pt x="659" y="12997"/>
                  </a:lnTo>
                  <a:cubicBezTo>
                    <a:pt x="1959" y="13863"/>
                    <a:pt x="2392" y="15596"/>
                    <a:pt x="2392" y="17329"/>
                  </a:cubicBezTo>
                  <a:cubicBezTo>
                    <a:pt x="2392" y="19062"/>
                    <a:pt x="1526" y="53285"/>
                    <a:pt x="1526" y="53285"/>
                  </a:cubicBezTo>
                  <a:lnTo>
                    <a:pt x="8457" y="53493"/>
                  </a:lnTo>
                  <a:cubicBezTo>
                    <a:pt x="8457" y="53493"/>
                    <a:pt x="7365" y="19495"/>
                    <a:pt x="7365" y="17104"/>
                  </a:cubicBezTo>
                  <a:cubicBezTo>
                    <a:pt x="7365" y="14730"/>
                    <a:pt x="9098" y="12564"/>
                    <a:pt x="9098" y="12564"/>
                  </a:cubicBezTo>
                  <a:lnTo>
                    <a:pt x="9323" y="2167"/>
                  </a:lnTo>
                  <a:cubicBezTo>
                    <a:pt x="6932" y="2167"/>
                    <a:pt x="4766" y="1"/>
                    <a:pt x="4766" y="1"/>
                  </a:cubicBezTo>
                  <a:close/>
                </a:path>
              </a:pathLst>
            </a:custGeom>
            <a:solidFill>
              <a:srgbClr val="E89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a:off x="1734275" y="2285000"/>
              <a:ext cx="709625" cy="937050"/>
            </a:xfrm>
            <a:custGeom>
              <a:rect b="b" l="l" r="r" t="t"/>
              <a:pathLst>
                <a:path extrusionOk="0" h="37482" w="28385">
                  <a:moveTo>
                    <a:pt x="14296" y="8232"/>
                  </a:moveTo>
                  <a:cubicBezTo>
                    <a:pt x="16688" y="8232"/>
                    <a:pt x="18628" y="10190"/>
                    <a:pt x="18628" y="12564"/>
                  </a:cubicBezTo>
                  <a:cubicBezTo>
                    <a:pt x="18628" y="14955"/>
                    <a:pt x="16688" y="16896"/>
                    <a:pt x="14296" y="16896"/>
                  </a:cubicBezTo>
                  <a:cubicBezTo>
                    <a:pt x="11922" y="16896"/>
                    <a:pt x="9964" y="14955"/>
                    <a:pt x="9964" y="12564"/>
                  </a:cubicBezTo>
                  <a:cubicBezTo>
                    <a:pt x="9964" y="10190"/>
                    <a:pt x="11922" y="8232"/>
                    <a:pt x="14296" y="8232"/>
                  </a:cubicBezTo>
                  <a:close/>
                  <a:moveTo>
                    <a:pt x="14088" y="1"/>
                  </a:moveTo>
                  <a:cubicBezTo>
                    <a:pt x="11056" y="1"/>
                    <a:pt x="4125" y="659"/>
                    <a:pt x="3466" y="5199"/>
                  </a:cubicBezTo>
                  <a:cubicBezTo>
                    <a:pt x="2600" y="9757"/>
                    <a:pt x="6724" y="14297"/>
                    <a:pt x="5424" y="16255"/>
                  </a:cubicBezTo>
                  <a:cubicBezTo>
                    <a:pt x="4125" y="18195"/>
                    <a:pt x="1" y="22753"/>
                    <a:pt x="1" y="29251"/>
                  </a:cubicBezTo>
                  <a:cubicBezTo>
                    <a:pt x="1" y="35749"/>
                    <a:pt x="7590" y="37482"/>
                    <a:pt x="14088" y="37482"/>
                  </a:cubicBezTo>
                  <a:cubicBezTo>
                    <a:pt x="20586" y="37482"/>
                    <a:pt x="28384" y="35749"/>
                    <a:pt x="28384" y="29251"/>
                  </a:cubicBezTo>
                  <a:cubicBezTo>
                    <a:pt x="28384" y="22753"/>
                    <a:pt x="24052" y="18195"/>
                    <a:pt x="22752" y="16255"/>
                  </a:cubicBezTo>
                  <a:cubicBezTo>
                    <a:pt x="21661" y="14297"/>
                    <a:pt x="25560" y="9757"/>
                    <a:pt x="24918" y="5199"/>
                  </a:cubicBezTo>
                  <a:cubicBezTo>
                    <a:pt x="24052" y="659"/>
                    <a:pt x="17329" y="1"/>
                    <a:pt x="14088" y="1"/>
                  </a:cubicBezTo>
                  <a:close/>
                </a:path>
              </a:pathLst>
            </a:cu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1924025" y="2859000"/>
              <a:ext cx="351775" cy="70650"/>
            </a:xfrm>
            <a:custGeom>
              <a:rect b="b" l="l" r="r" t="t"/>
              <a:pathLst>
                <a:path extrusionOk="0" h="2826" w="14071">
                  <a:moveTo>
                    <a:pt x="0" y="1"/>
                  </a:moveTo>
                  <a:lnTo>
                    <a:pt x="0" y="2825"/>
                  </a:lnTo>
                  <a:lnTo>
                    <a:pt x="14071" y="2825"/>
                  </a:lnTo>
                  <a:lnTo>
                    <a:pt x="14071" y="1"/>
                  </a:lnTo>
                  <a:close/>
                </a:path>
              </a:pathLst>
            </a:custGeom>
            <a:solidFill>
              <a:srgbClr val="E89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1989000" y="1240125"/>
              <a:ext cx="43350" cy="43325"/>
            </a:xfrm>
            <a:custGeom>
              <a:rect b="b" l="l" r="r" t="t"/>
              <a:pathLst>
                <a:path extrusionOk="0" h="1733" w="1734">
                  <a:moveTo>
                    <a:pt x="867" y="0"/>
                  </a:moveTo>
                  <a:cubicBezTo>
                    <a:pt x="434" y="0"/>
                    <a:pt x="0" y="433"/>
                    <a:pt x="0" y="867"/>
                  </a:cubicBezTo>
                  <a:cubicBezTo>
                    <a:pt x="0" y="1300"/>
                    <a:pt x="434" y="1733"/>
                    <a:pt x="867" y="1733"/>
                  </a:cubicBezTo>
                  <a:cubicBezTo>
                    <a:pt x="1300" y="1733"/>
                    <a:pt x="1733" y="1300"/>
                    <a:pt x="1733" y="867"/>
                  </a:cubicBezTo>
                  <a:cubicBezTo>
                    <a:pt x="1733" y="433"/>
                    <a:pt x="1300" y="0"/>
                    <a:pt x="867" y="0"/>
                  </a:cubicBezTo>
                  <a:close/>
                </a:path>
              </a:pathLst>
            </a:custGeom>
            <a:solidFill>
              <a:srgbClr val="FFE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2118950" y="1240125"/>
              <a:ext cx="43350" cy="43325"/>
            </a:xfrm>
            <a:custGeom>
              <a:rect b="b" l="l" r="r" t="t"/>
              <a:pathLst>
                <a:path extrusionOk="0" h="1733" w="1734">
                  <a:moveTo>
                    <a:pt x="867" y="0"/>
                  </a:moveTo>
                  <a:cubicBezTo>
                    <a:pt x="434" y="0"/>
                    <a:pt x="1" y="433"/>
                    <a:pt x="1" y="867"/>
                  </a:cubicBezTo>
                  <a:cubicBezTo>
                    <a:pt x="1" y="1300"/>
                    <a:pt x="434" y="1733"/>
                    <a:pt x="867" y="1733"/>
                  </a:cubicBezTo>
                  <a:cubicBezTo>
                    <a:pt x="1301" y="1733"/>
                    <a:pt x="1734" y="1300"/>
                    <a:pt x="1734" y="867"/>
                  </a:cubicBezTo>
                  <a:cubicBezTo>
                    <a:pt x="1734" y="433"/>
                    <a:pt x="1301" y="0"/>
                    <a:pt x="867" y="0"/>
                  </a:cubicBezTo>
                  <a:close/>
                </a:path>
              </a:pathLst>
            </a:custGeom>
            <a:solidFill>
              <a:srgbClr val="FFE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1989000" y="1364450"/>
              <a:ext cx="43350" cy="43350"/>
            </a:xfrm>
            <a:custGeom>
              <a:rect b="b" l="l" r="r" t="t"/>
              <a:pathLst>
                <a:path extrusionOk="0" h="1734" w="1734">
                  <a:moveTo>
                    <a:pt x="867" y="0"/>
                  </a:moveTo>
                  <a:cubicBezTo>
                    <a:pt x="434" y="0"/>
                    <a:pt x="0" y="434"/>
                    <a:pt x="0" y="867"/>
                  </a:cubicBezTo>
                  <a:cubicBezTo>
                    <a:pt x="0" y="1300"/>
                    <a:pt x="434" y="1733"/>
                    <a:pt x="867" y="1733"/>
                  </a:cubicBezTo>
                  <a:cubicBezTo>
                    <a:pt x="1300" y="1733"/>
                    <a:pt x="1733" y="1300"/>
                    <a:pt x="1733" y="867"/>
                  </a:cubicBezTo>
                  <a:cubicBezTo>
                    <a:pt x="1733" y="434"/>
                    <a:pt x="1300" y="0"/>
                    <a:pt x="867" y="0"/>
                  </a:cubicBezTo>
                  <a:close/>
                </a:path>
              </a:pathLst>
            </a:custGeom>
            <a:solidFill>
              <a:srgbClr val="FFE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2118950" y="1364450"/>
              <a:ext cx="43350" cy="43350"/>
            </a:xfrm>
            <a:custGeom>
              <a:rect b="b" l="l" r="r" t="t"/>
              <a:pathLst>
                <a:path extrusionOk="0" h="1734" w="1734">
                  <a:moveTo>
                    <a:pt x="867" y="0"/>
                  </a:moveTo>
                  <a:cubicBezTo>
                    <a:pt x="434" y="0"/>
                    <a:pt x="1" y="434"/>
                    <a:pt x="1" y="867"/>
                  </a:cubicBezTo>
                  <a:cubicBezTo>
                    <a:pt x="1" y="1300"/>
                    <a:pt x="434" y="1733"/>
                    <a:pt x="867" y="1733"/>
                  </a:cubicBezTo>
                  <a:cubicBezTo>
                    <a:pt x="1301" y="1733"/>
                    <a:pt x="1734" y="1300"/>
                    <a:pt x="1734" y="867"/>
                  </a:cubicBezTo>
                  <a:cubicBezTo>
                    <a:pt x="1734" y="434"/>
                    <a:pt x="1301" y="0"/>
                    <a:pt x="867" y="0"/>
                  </a:cubicBezTo>
                  <a:close/>
                </a:path>
              </a:pathLst>
            </a:custGeom>
            <a:solidFill>
              <a:srgbClr val="FFE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9"/>
          <p:cNvGrpSpPr/>
          <p:nvPr/>
        </p:nvGrpSpPr>
        <p:grpSpPr>
          <a:xfrm>
            <a:off x="5672313" y="3544113"/>
            <a:ext cx="2442425" cy="743425"/>
            <a:chOff x="1950875" y="4720475"/>
            <a:chExt cx="2442425" cy="743425"/>
          </a:xfrm>
        </p:grpSpPr>
        <p:sp>
          <p:nvSpPr>
            <p:cNvPr id="184" name="Google Shape;184;p29"/>
            <p:cNvSpPr/>
            <p:nvPr/>
          </p:nvSpPr>
          <p:spPr>
            <a:xfrm>
              <a:off x="3223625" y="5052325"/>
              <a:ext cx="162475" cy="167675"/>
            </a:xfrm>
            <a:custGeom>
              <a:rect b="b" l="l" r="r" t="t"/>
              <a:pathLst>
                <a:path extrusionOk="0" h="6707" w="6499">
                  <a:moveTo>
                    <a:pt x="3241" y="1300"/>
                  </a:moveTo>
                  <a:cubicBezTo>
                    <a:pt x="4333" y="1300"/>
                    <a:pt x="5199" y="2166"/>
                    <a:pt x="5199" y="3466"/>
                  </a:cubicBezTo>
                  <a:cubicBezTo>
                    <a:pt x="5199" y="4540"/>
                    <a:pt x="4333" y="5407"/>
                    <a:pt x="3241" y="5407"/>
                  </a:cubicBezTo>
                  <a:cubicBezTo>
                    <a:pt x="1942" y="5407"/>
                    <a:pt x="1075" y="4540"/>
                    <a:pt x="1075" y="3466"/>
                  </a:cubicBezTo>
                  <a:cubicBezTo>
                    <a:pt x="1075" y="2166"/>
                    <a:pt x="1942" y="1300"/>
                    <a:pt x="3241" y="1300"/>
                  </a:cubicBezTo>
                  <a:close/>
                  <a:moveTo>
                    <a:pt x="3241" y="0"/>
                  </a:moveTo>
                  <a:cubicBezTo>
                    <a:pt x="1300" y="0"/>
                    <a:pt x="1" y="1508"/>
                    <a:pt x="1" y="3466"/>
                  </a:cubicBezTo>
                  <a:cubicBezTo>
                    <a:pt x="1" y="5199"/>
                    <a:pt x="1300" y="6706"/>
                    <a:pt x="3241" y="6706"/>
                  </a:cubicBezTo>
                  <a:cubicBezTo>
                    <a:pt x="4974" y="6706"/>
                    <a:pt x="6499" y="5199"/>
                    <a:pt x="6499" y="3466"/>
                  </a:cubicBezTo>
                  <a:cubicBezTo>
                    <a:pt x="6499" y="1508"/>
                    <a:pt x="4974" y="0"/>
                    <a:pt x="3241" y="0"/>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a:off x="2903925" y="5014200"/>
              <a:ext cx="48975" cy="21675"/>
            </a:xfrm>
            <a:custGeom>
              <a:rect b="b" l="l" r="r" t="t"/>
              <a:pathLst>
                <a:path extrusionOk="0" h="867" w="1959">
                  <a:moveTo>
                    <a:pt x="1" y="0"/>
                  </a:moveTo>
                  <a:lnTo>
                    <a:pt x="1" y="867"/>
                  </a:lnTo>
                  <a:lnTo>
                    <a:pt x="1959" y="867"/>
                  </a:lnTo>
                  <a:lnTo>
                    <a:pt x="1959" y="0"/>
                  </a:lnTo>
                  <a:close/>
                </a:path>
              </a:pathLst>
            </a:custGeom>
            <a:solidFill>
              <a:srgbClr val="CE4D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3369625" y="5247275"/>
              <a:ext cx="135625" cy="37700"/>
            </a:xfrm>
            <a:custGeom>
              <a:rect b="b" l="l" r="r" t="t"/>
              <a:pathLst>
                <a:path extrusionOk="0" h="1508" w="5425">
                  <a:moveTo>
                    <a:pt x="3033" y="0"/>
                  </a:moveTo>
                  <a:cubicBezTo>
                    <a:pt x="2392" y="866"/>
                    <a:pt x="1300" y="1074"/>
                    <a:pt x="0" y="1508"/>
                  </a:cubicBezTo>
                  <a:lnTo>
                    <a:pt x="4125" y="1508"/>
                  </a:lnTo>
                  <a:cubicBezTo>
                    <a:pt x="4558" y="1074"/>
                    <a:pt x="4991" y="208"/>
                    <a:pt x="5424" y="0"/>
                  </a:cubicBezTo>
                  <a:close/>
                </a:path>
              </a:pathLst>
            </a:custGeom>
            <a:solidFill>
              <a:srgbClr val="CE4D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2048350" y="4987350"/>
              <a:ext cx="330550" cy="48525"/>
            </a:xfrm>
            <a:custGeom>
              <a:rect b="b" l="l" r="r" t="t"/>
              <a:pathLst>
                <a:path extrusionOk="0" h="1941" w="13222">
                  <a:moveTo>
                    <a:pt x="226" y="0"/>
                  </a:moveTo>
                  <a:cubicBezTo>
                    <a:pt x="434" y="0"/>
                    <a:pt x="434" y="433"/>
                    <a:pt x="434" y="641"/>
                  </a:cubicBezTo>
                  <a:cubicBezTo>
                    <a:pt x="434" y="1300"/>
                    <a:pt x="226" y="1733"/>
                    <a:pt x="0" y="1941"/>
                  </a:cubicBezTo>
                  <a:lnTo>
                    <a:pt x="10623" y="1941"/>
                  </a:lnTo>
                  <a:cubicBezTo>
                    <a:pt x="11264" y="1074"/>
                    <a:pt x="12130" y="208"/>
                    <a:pt x="13222" y="0"/>
                  </a:cubicBezTo>
                  <a:close/>
                </a:path>
              </a:pathLst>
            </a:custGeom>
            <a:solidFill>
              <a:srgbClr val="CE4D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2389725" y="5014200"/>
              <a:ext cx="444050" cy="21675"/>
            </a:xfrm>
            <a:custGeom>
              <a:rect b="b" l="l" r="r" t="t"/>
              <a:pathLst>
                <a:path extrusionOk="0" h="867" w="17762">
                  <a:moveTo>
                    <a:pt x="3240" y="0"/>
                  </a:moveTo>
                  <a:cubicBezTo>
                    <a:pt x="2166" y="0"/>
                    <a:pt x="1074" y="659"/>
                    <a:pt x="0" y="867"/>
                  </a:cubicBezTo>
                  <a:lnTo>
                    <a:pt x="17761" y="867"/>
                  </a:lnTo>
                  <a:lnTo>
                    <a:pt x="17761" y="0"/>
                  </a:lnTo>
                  <a:close/>
                </a:path>
              </a:pathLst>
            </a:custGeom>
            <a:solidFill>
              <a:srgbClr val="CE4D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a:off x="3017850" y="5009000"/>
              <a:ext cx="43350" cy="26875"/>
            </a:xfrm>
            <a:custGeom>
              <a:rect b="b" l="l" r="r" t="t"/>
              <a:pathLst>
                <a:path extrusionOk="0" h="1075" w="1734">
                  <a:moveTo>
                    <a:pt x="1734" y="1"/>
                  </a:moveTo>
                  <a:cubicBezTo>
                    <a:pt x="1508" y="1"/>
                    <a:pt x="867" y="208"/>
                    <a:pt x="642" y="208"/>
                  </a:cubicBezTo>
                  <a:lnTo>
                    <a:pt x="1" y="208"/>
                  </a:lnTo>
                  <a:lnTo>
                    <a:pt x="1" y="1075"/>
                  </a:lnTo>
                  <a:lnTo>
                    <a:pt x="1734" y="1075"/>
                  </a:lnTo>
                  <a:lnTo>
                    <a:pt x="1734" y="1"/>
                  </a:lnTo>
                  <a:close/>
                </a:path>
              </a:pathLst>
            </a:custGeom>
            <a:solidFill>
              <a:srgbClr val="CE4D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3137000" y="5014200"/>
              <a:ext cx="384275" cy="173300"/>
            </a:xfrm>
            <a:custGeom>
              <a:rect b="b" l="l" r="r" t="t"/>
              <a:pathLst>
                <a:path extrusionOk="0" h="6932" w="15371">
                  <a:moveTo>
                    <a:pt x="0" y="0"/>
                  </a:moveTo>
                  <a:lnTo>
                    <a:pt x="0" y="867"/>
                  </a:lnTo>
                  <a:lnTo>
                    <a:pt x="8231" y="867"/>
                  </a:lnTo>
                  <a:cubicBezTo>
                    <a:pt x="11038" y="867"/>
                    <a:pt x="13430" y="3033"/>
                    <a:pt x="13430" y="5857"/>
                  </a:cubicBezTo>
                  <a:cubicBezTo>
                    <a:pt x="13430" y="6291"/>
                    <a:pt x="13204" y="6499"/>
                    <a:pt x="13204" y="6932"/>
                  </a:cubicBezTo>
                  <a:lnTo>
                    <a:pt x="15370" y="6932"/>
                  </a:lnTo>
                  <a:lnTo>
                    <a:pt x="15370" y="5632"/>
                  </a:lnTo>
                  <a:cubicBezTo>
                    <a:pt x="15370" y="3691"/>
                    <a:pt x="14504" y="1733"/>
                    <a:pt x="13204" y="434"/>
                  </a:cubicBezTo>
                  <a:cubicBezTo>
                    <a:pt x="7139" y="226"/>
                    <a:pt x="2166" y="0"/>
                    <a:pt x="433" y="0"/>
                  </a:cubicBezTo>
                  <a:close/>
                </a:path>
              </a:pathLst>
            </a:custGeom>
            <a:solidFill>
              <a:srgbClr val="CE4D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2292250" y="4720475"/>
              <a:ext cx="2101050" cy="629475"/>
            </a:xfrm>
            <a:custGeom>
              <a:rect b="b" l="l" r="r" t="t"/>
              <a:pathLst>
                <a:path extrusionOk="0" h="25179" w="84042">
                  <a:moveTo>
                    <a:pt x="24468" y="9809"/>
                  </a:moveTo>
                  <a:lnTo>
                    <a:pt x="24468" y="11749"/>
                  </a:lnTo>
                  <a:lnTo>
                    <a:pt x="26426" y="11749"/>
                  </a:lnTo>
                  <a:lnTo>
                    <a:pt x="26426" y="9809"/>
                  </a:lnTo>
                  <a:close/>
                  <a:moveTo>
                    <a:pt x="30758" y="9150"/>
                  </a:moveTo>
                  <a:cubicBezTo>
                    <a:pt x="30758" y="9150"/>
                    <a:pt x="29891" y="9809"/>
                    <a:pt x="29666" y="9809"/>
                  </a:cubicBezTo>
                  <a:lnTo>
                    <a:pt x="29025" y="9809"/>
                  </a:lnTo>
                  <a:lnTo>
                    <a:pt x="29025" y="11749"/>
                  </a:lnTo>
                  <a:lnTo>
                    <a:pt x="29666" y="11749"/>
                  </a:lnTo>
                  <a:cubicBezTo>
                    <a:pt x="29891" y="11749"/>
                    <a:pt x="30532" y="11542"/>
                    <a:pt x="30758" y="11542"/>
                  </a:cubicBezTo>
                  <a:lnTo>
                    <a:pt x="30758" y="9150"/>
                  </a:lnTo>
                  <a:close/>
                  <a:moveTo>
                    <a:pt x="81730" y="1"/>
                  </a:moveTo>
                  <a:cubicBezTo>
                    <a:pt x="81139" y="1"/>
                    <a:pt x="80421" y="1002"/>
                    <a:pt x="79710" y="2011"/>
                  </a:cubicBezTo>
                  <a:cubicBezTo>
                    <a:pt x="78185" y="4177"/>
                    <a:pt x="76677" y="6776"/>
                    <a:pt x="70179" y="7417"/>
                  </a:cubicBezTo>
                  <a:cubicBezTo>
                    <a:pt x="63681" y="8076"/>
                    <a:pt x="38555" y="8717"/>
                    <a:pt x="34223" y="8942"/>
                  </a:cubicBezTo>
                  <a:lnTo>
                    <a:pt x="33790" y="8942"/>
                  </a:lnTo>
                  <a:lnTo>
                    <a:pt x="33790" y="11749"/>
                  </a:lnTo>
                  <a:lnTo>
                    <a:pt x="34223" y="11749"/>
                  </a:lnTo>
                  <a:cubicBezTo>
                    <a:pt x="35956" y="11749"/>
                    <a:pt x="41155" y="11975"/>
                    <a:pt x="46994" y="12183"/>
                  </a:cubicBezTo>
                  <a:cubicBezTo>
                    <a:pt x="55884" y="12408"/>
                    <a:pt x="66488" y="12841"/>
                    <a:pt x="70179" y="13274"/>
                  </a:cubicBezTo>
                  <a:cubicBezTo>
                    <a:pt x="76677" y="13916"/>
                    <a:pt x="78410" y="16515"/>
                    <a:pt x="79710" y="18681"/>
                  </a:cubicBezTo>
                  <a:cubicBezTo>
                    <a:pt x="80421" y="19690"/>
                    <a:pt x="81139" y="20691"/>
                    <a:pt x="81730" y="20691"/>
                  </a:cubicBezTo>
                  <a:cubicBezTo>
                    <a:pt x="82032" y="20691"/>
                    <a:pt x="82300" y="20429"/>
                    <a:pt x="82517" y="19772"/>
                  </a:cubicBezTo>
                  <a:cubicBezTo>
                    <a:pt x="83175" y="17606"/>
                    <a:pt x="83817" y="15007"/>
                    <a:pt x="84042" y="10450"/>
                  </a:cubicBezTo>
                  <a:cubicBezTo>
                    <a:pt x="83817" y="5685"/>
                    <a:pt x="83175" y="3085"/>
                    <a:pt x="82517" y="919"/>
                  </a:cubicBezTo>
                  <a:cubicBezTo>
                    <a:pt x="82300" y="263"/>
                    <a:pt x="82032" y="1"/>
                    <a:pt x="81730" y="1"/>
                  </a:cubicBezTo>
                  <a:close/>
                  <a:moveTo>
                    <a:pt x="24468" y="18681"/>
                  </a:moveTo>
                  <a:lnTo>
                    <a:pt x="24468" y="21072"/>
                  </a:lnTo>
                  <a:lnTo>
                    <a:pt x="26426" y="21072"/>
                  </a:lnTo>
                  <a:lnTo>
                    <a:pt x="26426" y="18681"/>
                  </a:lnTo>
                  <a:close/>
                  <a:moveTo>
                    <a:pt x="29025" y="18681"/>
                  </a:moveTo>
                  <a:lnTo>
                    <a:pt x="29025" y="21072"/>
                  </a:lnTo>
                  <a:lnTo>
                    <a:pt x="30758" y="21072"/>
                  </a:lnTo>
                  <a:lnTo>
                    <a:pt x="30758" y="18681"/>
                  </a:lnTo>
                  <a:close/>
                  <a:moveTo>
                    <a:pt x="7139" y="9809"/>
                  </a:moveTo>
                  <a:cubicBezTo>
                    <a:pt x="5840" y="9809"/>
                    <a:pt x="4540" y="9809"/>
                    <a:pt x="3466" y="10450"/>
                  </a:cubicBezTo>
                  <a:cubicBezTo>
                    <a:pt x="2374" y="11108"/>
                    <a:pt x="1733" y="11542"/>
                    <a:pt x="1075" y="12616"/>
                  </a:cubicBezTo>
                  <a:cubicBezTo>
                    <a:pt x="208" y="13708"/>
                    <a:pt x="0" y="15215"/>
                    <a:pt x="0" y="16740"/>
                  </a:cubicBezTo>
                  <a:lnTo>
                    <a:pt x="0" y="16948"/>
                  </a:lnTo>
                  <a:cubicBezTo>
                    <a:pt x="0" y="21072"/>
                    <a:pt x="3033" y="25179"/>
                    <a:pt x="7139" y="25179"/>
                  </a:cubicBezTo>
                  <a:lnTo>
                    <a:pt x="21660" y="25179"/>
                  </a:lnTo>
                  <a:lnTo>
                    <a:pt x="21660" y="22580"/>
                  </a:lnTo>
                  <a:lnTo>
                    <a:pt x="13430" y="22580"/>
                  </a:lnTo>
                  <a:cubicBezTo>
                    <a:pt x="12996" y="22580"/>
                    <a:pt x="12563" y="22372"/>
                    <a:pt x="12563" y="21713"/>
                  </a:cubicBezTo>
                  <a:cubicBezTo>
                    <a:pt x="12563" y="21280"/>
                    <a:pt x="12996" y="21072"/>
                    <a:pt x="13430" y="21072"/>
                  </a:cubicBezTo>
                  <a:lnTo>
                    <a:pt x="21660" y="21072"/>
                  </a:lnTo>
                  <a:lnTo>
                    <a:pt x="21660" y="18681"/>
                  </a:lnTo>
                  <a:lnTo>
                    <a:pt x="13638" y="18681"/>
                  </a:lnTo>
                  <a:cubicBezTo>
                    <a:pt x="11905" y="18681"/>
                    <a:pt x="10397" y="19772"/>
                    <a:pt x="10397" y="21505"/>
                  </a:cubicBezTo>
                  <a:cubicBezTo>
                    <a:pt x="10397" y="21938"/>
                    <a:pt x="10605" y="22580"/>
                    <a:pt x="10830" y="23013"/>
                  </a:cubicBezTo>
                  <a:lnTo>
                    <a:pt x="7139" y="23013"/>
                  </a:lnTo>
                  <a:cubicBezTo>
                    <a:pt x="4107" y="23013"/>
                    <a:pt x="1941" y="19980"/>
                    <a:pt x="1941" y="16948"/>
                  </a:cubicBezTo>
                  <a:lnTo>
                    <a:pt x="1941" y="16740"/>
                  </a:lnTo>
                  <a:cubicBezTo>
                    <a:pt x="1941" y="14782"/>
                    <a:pt x="2807" y="13482"/>
                    <a:pt x="4107" y="12616"/>
                  </a:cubicBezTo>
                  <a:cubicBezTo>
                    <a:pt x="4973" y="11975"/>
                    <a:pt x="6065" y="11749"/>
                    <a:pt x="7139" y="11749"/>
                  </a:cubicBezTo>
                  <a:lnTo>
                    <a:pt x="21660" y="11749"/>
                  </a:lnTo>
                  <a:lnTo>
                    <a:pt x="21660" y="9809"/>
                  </a:lnTo>
                  <a:close/>
                  <a:moveTo>
                    <a:pt x="24468" y="22580"/>
                  </a:moveTo>
                  <a:lnTo>
                    <a:pt x="24468" y="25179"/>
                  </a:lnTo>
                  <a:lnTo>
                    <a:pt x="26426" y="25179"/>
                  </a:lnTo>
                  <a:lnTo>
                    <a:pt x="26426" y="22580"/>
                  </a:lnTo>
                  <a:close/>
                  <a:moveTo>
                    <a:pt x="29025" y="22580"/>
                  </a:moveTo>
                  <a:lnTo>
                    <a:pt x="29025" y="25179"/>
                  </a:lnTo>
                  <a:lnTo>
                    <a:pt x="30758" y="25179"/>
                  </a:lnTo>
                  <a:lnTo>
                    <a:pt x="30758" y="22580"/>
                  </a:lnTo>
                  <a:close/>
                  <a:moveTo>
                    <a:pt x="33790" y="18681"/>
                  </a:moveTo>
                  <a:lnTo>
                    <a:pt x="33790" y="21072"/>
                  </a:lnTo>
                  <a:lnTo>
                    <a:pt x="50460" y="21072"/>
                  </a:lnTo>
                  <a:cubicBezTo>
                    <a:pt x="50893" y="21072"/>
                    <a:pt x="51326" y="21280"/>
                    <a:pt x="51326" y="21713"/>
                  </a:cubicBezTo>
                  <a:cubicBezTo>
                    <a:pt x="51326" y="22372"/>
                    <a:pt x="50893" y="22580"/>
                    <a:pt x="50460" y="22580"/>
                  </a:cubicBezTo>
                  <a:lnTo>
                    <a:pt x="33790" y="22580"/>
                  </a:lnTo>
                  <a:lnTo>
                    <a:pt x="33790" y="25179"/>
                  </a:lnTo>
                  <a:lnTo>
                    <a:pt x="50685" y="25179"/>
                  </a:lnTo>
                  <a:cubicBezTo>
                    <a:pt x="53059" y="25179"/>
                    <a:pt x="53926" y="23671"/>
                    <a:pt x="53926" y="22146"/>
                  </a:cubicBezTo>
                  <a:cubicBezTo>
                    <a:pt x="53926" y="20414"/>
                    <a:pt x="52193" y="18681"/>
                    <a:pt x="50685" y="18681"/>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2833750" y="4808425"/>
              <a:ext cx="70200" cy="97500"/>
            </a:xfrm>
            <a:custGeom>
              <a:rect b="b" l="l" r="r" t="t"/>
              <a:pathLst>
                <a:path extrusionOk="0" h="3900" w="2808">
                  <a:moveTo>
                    <a:pt x="0" y="1"/>
                  </a:moveTo>
                  <a:lnTo>
                    <a:pt x="0" y="867"/>
                  </a:lnTo>
                  <a:lnTo>
                    <a:pt x="867" y="867"/>
                  </a:lnTo>
                  <a:lnTo>
                    <a:pt x="867" y="3899"/>
                  </a:lnTo>
                  <a:lnTo>
                    <a:pt x="1941" y="3899"/>
                  </a:lnTo>
                  <a:lnTo>
                    <a:pt x="1941" y="867"/>
                  </a:lnTo>
                  <a:lnTo>
                    <a:pt x="2808" y="867"/>
                  </a:lnTo>
                  <a:lnTo>
                    <a:pt x="2808"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2952875" y="4808425"/>
              <a:ext cx="75850" cy="97500"/>
            </a:xfrm>
            <a:custGeom>
              <a:rect b="b" l="l" r="r" t="t"/>
              <a:pathLst>
                <a:path extrusionOk="0" h="3900" w="3034">
                  <a:moveTo>
                    <a:pt x="1" y="1"/>
                  </a:moveTo>
                  <a:lnTo>
                    <a:pt x="1" y="867"/>
                  </a:lnTo>
                  <a:lnTo>
                    <a:pt x="867" y="867"/>
                  </a:lnTo>
                  <a:lnTo>
                    <a:pt x="867" y="3899"/>
                  </a:lnTo>
                  <a:lnTo>
                    <a:pt x="2167" y="3899"/>
                  </a:lnTo>
                  <a:lnTo>
                    <a:pt x="2167" y="867"/>
                  </a:lnTo>
                  <a:lnTo>
                    <a:pt x="3033" y="867"/>
                  </a:lnTo>
                  <a:lnTo>
                    <a:pt x="3033"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a:off x="3061175" y="4808425"/>
              <a:ext cx="75850" cy="97500"/>
            </a:xfrm>
            <a:custGeom>
              <a:rect b="b" l="l" r="r" t="t"/>
              <a:pathLst>
                <a:path extrusionOk="0" h="3900" w="3034">
                  <a:moveTo>
                    <a:pt x="1" y="1"/>
                  </a:moveTo>
                  <a:lnTo>
                    <a:pt x="1" y="867"/>
                  </a:lnTo>
                  <a:lnTo>
                    <a:pt x="867" y="867"/>
                  </a:lnTo>
                  <a:lnTo>
                    <a:pt x="867" y="3899"/>
                  </a:lnTo>
                  <a:lnTo>
                    <a:pt x="2167" y="3899"/>
                  </a:lnTo>
                  <a:lnTo>
                    <a:pt x="2167" y="867"/>
                  </a:lnTo>
                  <a:lnTo>
                    <a:pt x="3033" y="867"/>
                  </a:lnTo>
                  <a:lnTo>
                    <a:pt x="3033" y="1"/>
                  </a:ln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2833750" y="4900700"/>
              <a:ext cx="70200" cy="563200"/>
            </a:xfrm>
            <a:custGeom>
              <a:rect b="b" l="l" r="r" t="t"/>
              <a:pathLst>
                <a:path extrusionOk="0" h="22528" w="2808">
                  <a:moveTo>
                    <a:pt x="0" y="0"/>
                  </a:moveTo>
                  <a:lnTo>
                    <a:pt x="0" y="1941"/>
                  </a:lnTo>
                  <a:lnTo>
                    <a:pt x="0" y="4333"/>
                  </a:lnTo>
                  <a:lnTo>
                    <a:pt x="0" y="5199"/>
                  </a:lnTo>
                  <a:lnTo>
                    <a:pt x="0" y="11264"/>
                  </a:lnTo>
                  <a:lnTo>
                    <a:pt x="0" y="13205"/>
                  </a:lnTo>
                  <a:lnTo>
                    <a:pt x="0" y="15163"/>
                  </a:lnTo>
                  <a:lnTo>
                    <a:pt x="0" y="17329"/>
                  </a:lnTo>
                  <a:lnTo>
                    <a:pt x="0" y="22527"/>
                  </a:lnTo>
                  <a:lnTo>
                    <a:pt x="2808" y="22527"/>
                  </a:lnTo>
                  <a:lnTo>
                    <a:pt x="2808" y="17329"/>
                  </a:lnTo>
                  <a:lnTo>
                    <a:pt x="2808" y="15163"/>
                  </a:lnTo>
                  <a:lnTo>
                    <a:pt x="2808" y="13205"/>
                  </a:lnTo>
                  <a:lnTo>
                    <a:pt x="2808" y="11264"/>
                  </a:lnTo>
                  <a:lnTo>
                    <a:pt x="2808" y="5199"/>
                  </a:lnTo>
                  <a:lnTo>
                    <a:pt x="2808" y="4333"/>
                  </a:lnTo>
                  <a:lnTo>
                    <a:pt x="2808" y="1941"/>
                  </a:lnTo>
                  <a:lnTo>
                    <a:pt x="2808" y="0"/>
                  </a:lnTo>
                  <a:close/>
                </a:path>
              </a:pathLst>
            </a:custGeom>
            <a:solidFill>
              <a:srgbClr val="F5A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a:off x="2952875" y="4900700"/>
              <a:ext cx="65000" cy="563200"/>
            </a:xfrm>
            <a:custGeom>
              <a:rect b="b" l="l" r="r" t="t"/>
              <a:pathLst>
                <a:path extrusionOk="0" h="22528" w="2600">
                  <a:moveTo>
                    <a:pt x="1" y="0"/>
                  </a:moveTo>
                  <a:lnTo>
                    <a:pt x="1" y="1941"/>
                  </a:lnTo>
                  <a:lnTo>
                    <a:pt x="1" y="4333"/>
                  </a:lnTo>
                  <a:lnTo>
                    <a:pt x="1" y="5199"/>
                  </a:lnTo>
                  <a:lnTo>
                    <a:pt x="1" y="11264"/>
                  </a:lnTo>
                  <a:lnTo>
                    <a:pt x="1" y="13205"/>
                  </a:lnTo>
                  <a:lnTo>
                    <a:pt x="1" y="15163"/>
                  </a:lnTo>
                  <a:lnTo>
                    <a:pt x="1" y="17329"/>
                  </a:lnTo>
                  <a:lnTo>
                    <a:pt x="1" y="22527"/>
                  </a:lnTo>
                  <a:lnTo>
                    <a:pt x="2600" y="22527"/>
                  </a:lnTo>
                  <a:lnTo>
                    <a:pt x="2600" y="17329"/>
                  </a:lnTo>
                  <a:lnTo>
                    <a:pt x="2600" y="15163"/>
                  </a:lnTo>
                  <a:lnTo>
                    <a:pt x="2600" y="13205"/>
                  </a:lnTo>
                  <a:lnTo>
                    <a:pt x="2600" y="11264"/>
                  </a:lnTo>
                  <a:lnTo>
                    <a:pt x="2600" y="5199"/>
                  </a:lnTo>
                  <a:lnTo>
                    <a:pt x="2600" y="4333"/>
                  </a:lnTo>
                  <a:lnTo>
                    <a:pt x="2600" y="1941"/>
                  </a:lnTo>
                  <a:lnTo>
                    <a:pt x="2600" y="0"/>
                  </a:lnTo>
                  <a:close/>
                </a:path>
              </a:pathLst>
            </a:custGeom>
            <a:solidFill>
              <a:srgbClr val="F5A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3061175" y="4900700"/>
              <a:ext cx="75850" cy="563200"/>
            </a:xfrm>
            <a:custGeom>
              <a:rect b="b" l="l" r="r" t="t"/>
              <a:pathLst>
                <a:path extrusionOk="0" h="22528" w="3034">
                  <a:moveTo>
                    <a:pt x="1" y="0"/>
                  </a:moveTo>
                  <a:lnTo>
                    <a:pt x="1" y="1941"/>
                  </a:lnTo>
                  <a:lnTo>
                    <a:pt x="1" y="4333"/>
                  </a:lnTo>
                  <a:lnTo>
                    <a:pt x="1" y="5199"/>
                  </a:lnTo>
                  <a:lnTo>
                    <a:pt x="1" y="11264"/>
                  </a:lnTo>
                  <a:lnTo>
                    <a:pt x="1" y="13205"/>
                  </a:lnTo>
                  <a:lnTo>
                    <a:pt x="1" y="15163"/>
                  </a:lnTo>
                  <a:lnTo>
                    <a:pt x="1" y="17329"/>
                  </a:lnTo>
                  <a:lnTo>
                    <a:pt x="1" y="22527"/>
                  </a:lnTo>
                  <a:lnTo>
                    <a:pt x="3033" y="22527"/>
                  </a:lnTo>
                  <a:lnTo>
                    <a:pt x="3033" y="17329"/>
                  </a:lnTo>
                  <a:lnTo>
                    <a:pt x="3033" y="15163"/>
                  </a:lnTo>
                  <a:lnTo>
                    <a:pt x="3033" y="13205"/>
                  </a:lnTo>
                  <a:lnTo>
                    <a:pt x="3033" y="11264"/>
                  </a:lnTo>
                  <a:lnTo>
                    <a:pt x="3033" y="5199"/>
                  </a:lnTo>
                  <a:lnTo>
                    <a:pt x="3033" y="4540"/>
                  </a:lnTo>
                  <a:lnTo>
                    <a:pt x="3033" y="1733"/>
                  </a:lnTo>
                  <a:lnTo>
                    <a:pt x="3033" y="0"/>
                  </a:lnTo>
                  <a:close/>
                </a:path>
              </a:pathLst>
            </a:custGeom>
            <a:solidFill>
              <a:srgbClr val="F5A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1950875" y="4949225"/>
              <a:ext cx="108325" cy="124775"/>
            </a:xfrm>
            <a:custGeom>
              <a:rect b="b" l="l" r="r" t="t"/>
              <a:pathLst>
                <a:path extrusionOk="0" h="4991" w="4333">
                  <a:moveTo>
                    <a:pt x="867" y="0"/>
                  </a:moveTo>
                  <a:cubicBezTo>
                    <a:pt x="226" y="0"/>
                    <a:pt x="1" y="433"/>
                    <a:pt x="1" y="867"/>
                  </a:cubicBezTo>
                  <a:lnTo>
                    <a:pt x="1" y="4124"/>
                  </a:lnTo>
                  <a:cubicBezTo>
                    <a:pt x="1" y="4558"/>
                    <a:pt x="226" y="4991"/>
                    <a:pt x="867" y="4991"/>
                  </a:cubicBezTo>
                  <a:cubicBezTo>
                    <a:pt x="1300" y="4991"/>
                    <a:pt x="1525" y="4766"/>
                    <a:pt x="1733" y="4558"/>
                  </a:cubicBezTo>
                  <a:lnTo>
                    <a:pt x="2167" y="4558"/>
                  </a:lnTo>
                  <a:cubicBezTo>
                    <a:pt x="2825" y="4558"/>
                    <a:pt x="3466" y="4332"/>
                    <a:pt x="3899" y="3899"/>
                  </a:cubicBezTo>
                  <a:cubicBezTo>
                    <a:pt x="4125" y="3466"/>
                    <a:pt x="4333" y="3033"/>
                    <a:pt x="4333" y="2392"/>
                  </a:cubicBezTo>
                  <a:cubicBezTo>
                    <a:pt x="4333" y="2166"/>
                    <a:pt x="4333" y="1733"/>
                    <a:pt x="4125" y="1525"/>
                  </a:cubicBezTo>
                  <a:cubicBezTo>
                    <a:pt x="3899" y="867"/>
                    <a:pt x="3033" y="226"/>
                    <a:pt x="2167" y="226"/>
                  </a:cubicBezTo>
                  <a:cubicBezTo>
                    <a:pt x="1959" y="226"/>
                    <a:pt x="1733" y="226"/>
                    <a:pt x="1525" y="433"/>
                  </a:cubicBezTo>
                  <a:cubicBezTo>
                    <a:pt x="1300" y="226"/>
                    <a:pt x="1092" y="0"/>
                    <a:pt x="867" y="0"/>
                  </a:cubicBezTo>
                  <a:close/>
                </a:path>
              </a:pathLst>
            </a:custGeom>
            <a:solidFill>
              <a:srgbClr val="F2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9"/>
          <p:cNvSpPr/>
          <p:nvPr/>
        </p:nvSpPr>
        <p:spPr>
          <a:xfrm>
            <a:off x="777725" y="3376738"/>
            <a:ext cx="2839800" cy="1078200"/>
          </a:xfrm>
          <a:prstGeom prst="trapezoid">
            <a:avLst>
              <a:gd fmla="val 1591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ph idx="1" type="subTitle"/>
          </p:nvPr>
        </p:nvSpPr>
        <p:spPr>
          <a:xfrm>
            <a:off x="1016225" y="3412113"/>
            <a:ext cx="2601300" cy="104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E9C5"/>
              </a:buClr>
              <a:buSzPts val="1800"/>
              <a:buChar char="●"/>
            </a:pPr>
            <a:r>
              <a:rPr b="1" lang="en" sz="1800">
                <a:solidFill>
                  <a:srgbClr val="FFE9C5"/>
                </a:solidFill>
              </a:rPr>
              <a:t>One Stop Platform</a:t>
            </a:r>
            <a:endParaRPr b="1" sz="1800">
              <a:solidFill>
                <a:srgbClr val="FFE9C5"/>
              </a:solidFill>
            </a:endParaRPr>
          </a:p>
          <a:p>
            <a:pPr indent="-342900" lvl="0" marL="457200" rtl="0" algn="l">
              <a:spcBef>
                <a:spcPts val="0"/>
              </a:spcBef>
              <a:spcAft>
                <a:spcPts val="0"/>
              </a:spcAft>
              <a:buClr>
                <a:srgbClr val="FFE9C5"/>
              </a:buClr>
              <a:buSzPts val="1800"/>
              <a:buChar char="●"/>
            </a:pPr>
            <a:r>
              <a:rPr b="1" lang="en" sz="1800">
                <a:solidFill>
                  <a:srgbClr val="FFE9C5"/>
                </a:solidFill>
              </a:rPr>
              <a:t>Curated Resources</a:t>
            </a:r>
            <a:endParaRPr b="1" sz="1800">
              <a:solidFill>
                <a:srgbClr val="FFE9C5"/>
              </a:solidFill>
            </a:endParaRPr>
          </a:p>
          <a:p>
            <a:pPr indent="-342900" lvl="0" marL="457200" rtl="0" algn="l">
              <a:spcBef>
                <a:spcPts val="0"/>
              </a:spcBef>
              <a:spcAft>
                <a:spcPts val="0"/>
              </a:spcAft>
              <a:buClr>
                <a:srgbClr val="FFE9C5"/>
              </a:buClr>
              <a:buSzPts val="1800"/>
              <a:buChar char="●"/>
            </a:pPr>
            <a:r>
              <a:rPr b="1" lang="en" sz="1800">
                <a:solidFill>
                  <a:srgbClr val="FFE9C5"/>
                </a:solidFill>
              </a:rPr>
              <a:t>For All Ages</a:t>
            </a:r>
            <a:endParaRPr b="1" sz="1800">
              <a:solidFill>
                <a:srgbClr val="FFE9C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466625" y="829050"/>
            <a:ext cx="37089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The Problem</a:t>
            </a:r>
            <a:endParaRPr/>
          </a:p>
        </p:txBody>
      </p:sp>
      <p:sp>
        <p:nvSpPr>
          <p:cNvPr id="206" name="Google Shape;206;p30"/>
          <p:cNvSpPr txBox="1"/>
          <p:nvPr>
            <p:ph idx="1" type="subTitle"/>
          </p:nvPr>
        </p:nvSpPr>
        <p:spPr>
          <a:xfrm>
            <a:off x="466625" y="1762625"/>
            <a:ext cx="3858900" cy="25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Overwhelming number of resources and costly fees for learning music in schools.</a:t>
            </a:r>
            <a:endParaRPr/>
          </a:p>
          <a:p>
            <a:pPr indent="0" lvl="0" marL="0" rtl="0" algn="l">
              <a:spcBef>
                <a:spcPts val="1600"/>
              </a:spcBef>
              <a:spcAft>
                <a:spcPts val="0"/>
              </a:spcAft>
              <a:buNone/>
            </a:pPr>
            <a:r>
              <a:rPr lang="en"/>
              <a:t>Unintuitive or clunky user interfaces of existing websites.</a:t>
            </a:r>
            <a:endParaRPr/>
          </a:p>
          <a:p>
            <a:pPr indent="0" lvl="0" marL="0" rtl="0" algn="l">
              <a:spcBef>
                <a:spcPts val="1600"/>
              </a:spcBef>
              <a:spcAft>
                <a:spcPts val="0"/>
              </a:spcAft>
              <a:buNone/>
            </a:pPr>
            <a:r>
              <a:rPr lang="en"/>
              <a:t>Covid-19 has lead to many people being stuck at home and looking for new activities they can do at home.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7" name="Google Shape;207;p30"/>
          <p:cNvPicPr preferRelativeResize="0"/>
          <p:nvPr/>
        </p:nvPicPr>
        <p:blipFill>
          <a:blip r:embed="rId3">
            <a:alphaModFix/>
          </a:blip>
          <a:stretch>
            <a:fillRect/>
          </a:stretch>
        </p:blipFill>
        <p:spPr>
          <a:xfrm>
            <a:off x="4495550" y="829050"/>
            <a:ext cx="4513676" cy="3485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1" name="Shape 211"/>
        <p:cNvGrpSpPr/>
        <p:nvPr/>
      </p:nvGrpSpPr>
      <p:grpSpPr>
        <a:xfrm>
          <a:off x="0" y="0"/>
          <a:ext cx="0" cy="0"/>
          <a:chOff x="0" y="0"/>
          <a:chExt cx="0" cy="0"/>
        </a:xfrm>
      </p:grpSpPr>
      <p:sp>
        <p:nvSpPr>
          <p:cNvPr id="212" name="Google Shape;212;p31"/>
          <p:cNvSpPr txBox="1"/>
          <p:nvPr>
            <p:ph type="title"/>
          </p:nvPr>
        </p:nvSpPr>
        <p:spPr>
          <a:xfrm>
            <a:off x="4572000" y="754175"/>
            <a:ext cx="37089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Solution</a:t>
            </a:r>
            <a:endParaRPr/>
          </a:p>
        </p:txBody>
      </p:sp>
      <p:sp>
        <p:nvSpPr>
          <p:cNvPr id="213" name="Google Shape;213;p31"/>
          <p:cNvSpPr txBox="1"/>
          <p:nvPr>
            <p:ph idx="1" type="subTitle"/>
          </p:nvPr>
        </p:nvSpPr>
        <p:spPr>
          <a:xfrm>
            <a:off x="4572000" y="1500875"/>
            <a:ext cx="3858900" cy="25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website is perfect for everyone to use to learn the classical guitar for free  during this pandemic.</a:t>
            </a:r>
            <a:endParaRPr/>
          </a:p>
          <a:p>
            <a:pPr indent="0" lvl="0" marL="0" rtl="0" algn="l">
              <a:spcBef>
                <a:spcPts val="1600"/>
              </a:spcBef>
              <a:spcAft>
                <a:spcPts val="0"/>
              </a:spcAft>
              <a:buNone/>
            </a:pPr>
            <a:r>
              <a:rPr lang="en"/>
              <a:t>Create a website that is able to offer users a selection of </a:t>
            </a:r>
            <a:r>
              <a:rPr lang="en"/>
              <a:t>scores, categorised by difficulty, and include helpful external resources.</a:t>
            </a:r>
            <a:endParaRPr/>
          </a:p>
          <a:p>
            <a:pPr indent="0" lvl="0" marL="0" rtl="0" algn="l">
              <a:spcBef>
                <a:spcPts val="1600"/>
              </a:spcBef>
              <a:spcAft>
                <a:spcPts val="0"/>
              </a:spcAft>
              <a:buNone/>
            </a:pPr>
            <a:r>
              <a:rPr lang="en"/>
              <a:t>Prioritise user experience and offer users a sleek and beautiful user interface.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t/>
            </a:r>
            <a:endParaRPr/>
          </a:p>
        </p:txBody>
      </p:sp>
      <p:pic>
        <p:nvPicPr>
          <p:cNvPr id="214" name="Google Shape;214;p31"/>
          <p:cNvPicPr preferRelativeResize="0"/>
          <p:nvPr/>
        </p:nvPicPr>
        <p:blipFill rotWithShape="1">
          <a:blip r:embed="rId3">
            <a:alphaModFix/>
          </a:blip>
          <a:srcRect b="0" l="0" r="55840" t="0"/>
          <a:stretch/>
        </p:blipFill>
        <p:spPr>
          <a:xfrm>
            <a:off x="713225" y="539500"/>
            <a:ext cx="2700000" cy="4069200"/>
          </a:xfrm>
          <a:prstGeom prst="parallelogram">
            <a:avLst>
              <a:gd fmla="val 5765" name="adj"/>
            </a:avLst>
          </a:prstGeom>
          <a:noFill/>
          <a:ln cap="flat" cmpd="sng" w="19050">
            <a:solidFill>
              <a:srgbClr val="E89702"/>
            </a:solidFill>
            <a:prstDash val="solid"/>
            <a:round/>
            <a:headEnd len="sm" w="sm" type="none"/>
            <a:tailEnd len="sm" w="sm" type="none"/>
          </a:ln>
        </p:spPr>
      </p:pic>
      <p:sp>
        <p:nvSpPr>
          <p:cNvPr id="215" name="Google Shape;215;p31"/>
          <p:cNvSpPr/>
          <p:nvPr/>
        </p:nvSpPr>
        <p:spPr>
          <a:xfrm rot="10800000">
            <a:off x="3483174" y="539375"/>
            <a:ext cx="454200" cy="2355300"/>
          </a:xfrm>
          <a:prstGeom prst="parallelogram">
            <a:avLst>
              <a:gd fmla="val 14738" name="adj"/>
            </a:avLst>
          </a:prstGeom>
          <a:solidFill>
            <a:schemeClr val="lt2"/>
          </a:solidFill>
          <a:ln cap="flat" cmpd="sng" w="19050">
            <a:solidFill>
              <a:srgbClr val="E8970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rot="10800000">
            <a:off x="3483113" y="3034900"/>
            <a:ext cx="420300" cy="1573800"/>
          </a:xfrm>
          <a:prstGeom prst="trapezoid">
            <a:avLst>
              <a:gd fmla="val 474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0" name="Shape 220"/>
        <p:cNvGrpSpPr/>
        <p:nvPr/>
      </p:nvGrpSpPr>
      <p:grpSpPr>
        <a:xfrm>
          <a:off x="0" y="0"/>
          <a:ext cx="0" cy="0"/>
          <a:chOff x="0" y="0"/>
          <a:chExt cx="0" cy="0"/>
        </a:xfrm>
      </p:grpSpPr>
      <p:sp>
        <p:nvSpPr>
          <p:cNvPr id="221" name="Google Shape;221;p32"/>
          <p:cNvSpPr txBox="1"/>
          <p:nvPr>
            <p:ph type="title"/>
          </p:nvPr>
        </p:nvSpPr>
        <p:spPr>
          <a:xfrm>
            <a:off x="2717550" y="-52675"/>
            <a:ext cx="37089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Technology</a:t>
            </a:r>
            <a:r>
              <a:rPr lang="en" sz="3500"/>
              <a:t> Used</a:t>
            </a:r>
            <a:endParaRPr/>
          </a:p>
        </p:txBody>
      </p:sp>
      <p:sp>
        <p:nvSpPr>
          <p:cNvPr id="222" name="Google Shape;222;p32"/>
          <p:cNvSpPr/>
          <p:nvPr/>
        </p:nvSpPr>
        <p:spPr>
          <a:xfrm>
            <a:off x="6123750" y="663038"/>
            <a:ext cx="2331900" cy="564900"/>
          </a:xfrm>
          <a:prstGeom prst="trapezoid">
            <a:avLst>
              <a:gd fmla="val 2999" name="adj"/>
            </a:avLst>
          </a:pr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688350" y="663038"/>
            <a:ext cx="2331900" cy="564900"/>
          </a:xfrm>
          <a:prstGeom prst="trapezoid">
            <a:avLst>
              <a:gd fmla="val 2999" name="adj"/>
            </a:avLst>
          </a:pr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rot="10800000">
            <a:off x="3358498" y="663025"/>
            <a:ext cx="2427000" cy="564900"/>
          </a:xfrm>
          <a:prstGeom prst="trapezoid">
            <a:avLst>
              <a:gd fmla="val 2999" name="adj"/>
            </a:avLst>
          </a:prstGeom>
          <a:solidFill>
            <a:srgbClr val="E89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txBox="1"/>
          <p:nvPr/>
        </p:nvSpPr>
        <p:spPr>
          <a:xfrm>
            <a:off x="738150" y="665150"/>
            <a:ext cx="2232300" cy="5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13F50"/>
                </a:solidFill>
                <a:latin typeface="Barlow Condensed"/>
                <a:ea typeface="Barlow Condensed"/>
                <a:cs typeface="Barlow Condensed"/>
                <a:sym typeface="Barlow Condensed"/>
              </a:rPr>
              <a:t>HTML</a:t>
            </a:r>
            <a:endParaRPr b="1" sz="1800">
              <a:solidFill>
                <a:srgbClr val="413F50"/>
              </a:solidFill>
              <a:latin typeface="Barlow Condensed"/>
              <a:ea typeface="Barlow Condensed"/>
              <a:cs typeface="Barlow Condensed"/>
              <a:sym typeface="Barlow Condensed"/>
            </a:endParaRPr>
          </a:p>
        </p:txBody>
      </p:sp>
      <p:sp>
        <p:nvSpPr>
          <p:cNvPr id="226" name="Google Shape;226;p32"/>
          <p:cNvSpPr txBox="1"/>
          <p:nvPr/>
        </p:nvSpPr>
        <p:spPr>
          <a:xfrm>
            <a:off x="3455848" y="665150"/>
            <a:ext cx="2232300" cy="5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13F50"/>
                </a:solidFill>
                <a:latin typeface="Barlow Condensed"/>
                <a:ea typeface="Barlow Condensed"/>
                <a:cs typeface="Barlow Condensed"/>
                <a:sym typeface="Barlow Condensed"/>
              </a:rPr>
              <a:t>CSS</a:t>
            </a:r>
            <a:endParaRPr b="1" sz="1800">
              <a:solidFill>
                <a:srgbClr val="413F50"/>
              </a:solidFill>
              <a:latin typeface="Barlow Condensed"/>
              <a:ea typeface="Barlow Condensed"/>
              <a:cs typeface="Barlow Condensed"/>
              <a:sym typeface="Barlow Condensed"/>
            </a:endParaRPr>
          </a:p>
        </p:txBody>
      </p:sp>
      <p:sp>
        <p:nvSpPr>
          <p:cNvPr id="227" name="Google Shape;227;p32"/>
          <p:cNvSpPr txBox="1"/>
          <p:nvPr/>
        </p:nvSpPr>
        <p:spPr>
          <a:xfrm>
            <a:off x="6173550" y="665150"/>
            <a:ext cx="2232300" cy="5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13F50"/>
                </a:solidFill>
                <a:latin typeface="Barlow Condensed"/>
                <a:ea typeface="Barlow Condensed"/>
                <a:cs typeface="Barlow Condensed"/>
                <a:sym typeface="Barlow Condensed"/>
              </a:rPr>
              <a:t>VUEJS</a:t>
            </a:r>
            <a:endParaRPr b="1" sz="1800">
              <a:solidFill>
                <a:srgbClr val="413F50"/>
              </a:solidFill>
              <a:latin typeface="Barlow Condensed"/>
              <a:ea typeface="Barlow Condensed"/>
              <a:cs typeface="Barlow Condensed"/>
              <a:sym typeface="Barlow Condensed"/>
            </a:endParaRPr>
          </a:p>
        </p:txBody>
      </p:sp>
      <p:sp>
        <p:nvSpPr>
          <p:cNvPr id="228" name="Google Shape;228;p32"/>
          <p:cNvSpPr/>
          <p:nvPr/>
        </p:nvSpPr>
        <p:spPr>
          <a:xfrm>
            <a:off x="688350" y="2844888"/>
            <a:ext cx="2331900" cy="564900"/>
          </a:xfrm>
          <a:prstGeom prst="trapezoid">
            <a:avLst>
              <a:gd fmla="val 2999" name="adj"/>
            </a:avLst>
          </a:pr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738150" y="2847000"/>
            <a:ext cx="2232300" cy="5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13F50"/>
                </a:solidFill>
                <a:latin typeface="Barlow Condensed"/>
                <a:ea typeface="Barlow Condensed"/>
                <a:cs typeface="Barlow Condensed"/>
                <a:sym typeface="Barlow Condensed"/>
              </a:rPr>
              <a:t>BOOTSTRAP</a:t>
            </a:r>
            <a:endParaRPr b="1" sz="1800">
              <a:solidFill>
                <a:srgbClr val="413F50"/>
              </a:solidFill>
              <a:latin typeface="Barlow Condensed"/>
              <a:ea typeface="Barlow Condensed"/>
              <a:cs typeface="Barlow Condensed"/>
              <a:sym typeface="Barlow Condensed"/>
            </a:endParaRPr>
          </a:p>
        </p:txBody>
      </p:sp>
      <p:sp>
        <p:nvSpPr>
          <p:cNvPr id="230" name="Google Shape;230;p32"/>
          <p:cNvSpPr/>
          <p:nvPr/>
        </p:nvSpPr>
        <p:spPr>
          <a:xfrm rot="10800000">
            <a:off x="3521223" y="2844900"/>
            <a:ext cx="2427000" cy="564900"/>
          </a:xfrm>
          <a:prstGeom prst="trapezoid">
            <a:avLst>
              <a:gd fmla="val 2999" name="adj"/>
            </a:avLst>
          </a:prstGeom>
          <a:solidFill>
            <a:srgbClr val="E89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txBox="1"/>
          <p:nvPr/>
        </p:nvSpPr>
        <p:spPr>
          <a:xfrm>
            <a:off x="3618573" y="2847025"/>
            <a:ext cx="2232300" cy="5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13F50"/>
                </a:solidFill>
                <a:latin typeface="Barlow Condensed"/>
                <a:ea typeface="Barlow Condensed"/>
                <a:cs typeface="Barlow Condensed"/>
                <a:sym typeface="Barlow Condensed"/>
              </a:rPr>
              <a:t>JAVASCRIPT</a:t>
            </a:r>
            <a:endParaRPr b="1" sz="1800">
              <a:solidFill>
                <a:srgbClr val="413F50"/>
              </a:solidFill>
              <a:latin typeface="Barlow Condensed"/>
              <a:ea typeface="Barlow Condensed"/>
              <a:cs typeface="Barlow Condensed"/>
              <a:sym typeface="Barlow Condensed"/>
            </a:endParaRPr>
          </a:p>
        </p:txBody>
      </p:sp>
      <p:sp>
        <p:nvSpPr>
          <p:cNvPr id="232" name="Google Shape;232;p32"/>
          <p:cNvSpPr txBox="1"/>
          <p:nvPr/>
        </p:nvSpPr>
        <p:spPr>
          <a:xfrm>
            <a:off x="738150" y="1284922"/>
            <a:ext cx="2232300" cy="1503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Well organized and easy to understand Web building</a:t>
            </a:r>
            <a:endParaRPr>
              <a:solidFill>
                <a:srgbClr val="F2E9D8"/>
              </a:solidFill>
              <a:latin typeface="Barlow Condensed"/>
              <a:ea typeface="Barlow Condensed"/>
              <a:cs typeface="Barlow Condensed"/>
              <a:sym typeface="Barlow Condensed"/>
            </a:endParaRPr>
          </a:p>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Allow us to link to </a:t>
            </a:r>
            <a:r>
              <a:rPr lang="en">
                <a:solidFill>
                  <a:srgbClr val="F2E9D8"/>
                </a:solidFill>
                <a:latin typeface="Barlow Condensed"/>
                <a:ea typeface="Barlow Condensed"/>
                <a:cs typeface="Barlow Condensed"/>
                <a:sym typeface="Barlow Condensed"/>
              </a:rPr>
              <a:t>multiple</a:t>
            </a:r>
            <a:r>
              <a:rPr lang="en">
                <a:solidFill>
                  <a:srgbClr val="F2E9D8"/>
                </a:solidFill>
                <a:latin typeface="Barlow Condensed"/>
                <a:ea typeface="Barlow Condensed"/>
                <a:cs typeface="Barlow Condensed"/>
                <a:sym typeface="Barlow Condensed"/>
              </a:rPr>
              <a:t> CSS / JS files</a:t>
            </a:r>
            <a:endParaRPr>
              <a:solidFill>
                <a:srgbClr val="F2E9D8"/>
              </a:solidFill>
              <a:latin typeface="Barlow Condensed"/>
              <a:ea typeface="Barlow Condensed"/>
              <a:cs typeface="Barlow Condensed"/>
              <a:sym typeface="Barlow Condensed"/>
            </a:endParaRPr>
          </a:p>
        </p:txBody>
      </p:sp>
      <p:sp>
        <p:nvSpPr>
          <p:cNvPr id="233" name="Google Shape;233;p32"/>
          <p:cNvSpPr txBox="1"/>
          <p:nvPr/>
        </p:nvSpPr>
        <p:spPr>
          <a:xfrm>
            <a:off x="3455850" y="1284924"/>
            <a:ext cx="2232300" cy="907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Transition Screen</a:t>
            </a:r>
            <a:endParaRPr>
              <a:solidFill>
                <a:srgbClr val="F2E9D8"/>
              </a:solidFill>
              <a:latin typeface="Barlow Condensed"/>
              <a:ea typeface="Barlow Condensed"/>
              <a:cs typeface="Barlow Condensed"/>
              <a:sym typeface="Barlow Condensed"/>
            </a:endParaRPr>
          </a:p>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Styling and Animations</a:t>
            </a:r>
            <a:endParaRPr>
              <a:solidFill>
                <a:srgbClr val="F2E9D8"/>
              </a:solidFill>
              <a:latin typeface="Barlow Condensed"/>
              <a:ea typeface="Barlow Condensed"/>
              <a:cs typeface="Barlow Condensed"/>
              <a:sym typeface="Barlow Condensed"/>
            </a:endParaRPr>
          </a:p>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Enhance User Interface</a:t>
            </a:r>
            <a:endParaRPr>
              <a:solidFill>
                <a:srgbClr val="F2E9D8"/>
              </a:solidFill>
              <a:latin typeface="Barlow Condensed"/>
              <a:ea typeface="Barlow Condensed"/>
              <a:cs typeface="Barlow Condensed"/>
              <a:sym typeface="Barlow Condensed"/>
            </a:endParaRPr>
          </a:p>
        </p:txBody>
      </p:sp>
      <p:sp>
        <p:nvSpPr>
          <p:cNvPr id="234" name="Google Shape;234;p32"/>
          <p:cNvSpPr txBox="1"/>
          <p:nvPr/>
        </p:nvSpPr>
        <p:spPr>
          <a:xfrm>
            <a:off x="738150" y="3481436"/>
            <a:ext cx="2232300" cy="1184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Responsive layout of content</a:t>
            </a:r>
            <a:endParaRPr>
              <a:solidFill>
                <a:srgbClr val="F2E9D8"/>
              </a:solidFill>
              <a:latin typeface="Barlow Condensed"/>
              <a:ea typeface="Barlow Condensed"/>
              <a:cs typeface="Barlow Condensed"/>
              <a:sym typeface="Barlow Condensed"/>
            </a:endParaRPr>
          </a:p>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Styling and format of content displayed</a:t>
            </a:r>
            <a:endParaRPr>
              <a:solidFill>
                <a:srgbClr val="F2E9D8"/>
              </a:solidFill>
              <a:latin typeface="Barlow Condensed"/>
              <a:ea typeface="Barlow Condensed"/>
              <a:cs typeface="Barlow Condensed"/>
              <a:sym typeface="Barlow Condensed"/>
            </a:endParaRPr>
          </a:p>
        </p:txBody>
      </p:sp>
      <p:sp>
        <p:nvSpPr>
          <p:cNvPr id="235" name="Google Shape;235;p32"/>
          <p:cNvSpPr txBox="1"/>
          <p:nvPr/>
        </p:nvSpPr>
        <p:spPr>
          <a:xfrm>
            <a:off x="3618575" y="3481436"/>
            <a:ext cx="2232300" cy="1184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Dynamic Animations and updating of pages</a:t>
            </a:r>
            <a:endParaRPr>
              <a:solidFill>
                <a:srgbClr val="F2E9D8"/>
              </a:solidFill>
              <a:latin typeface="Barlow Condensed"/>
              <a:ea typeface="Barlow Condensed"/>
              <a:cs typeface="Barlow Condensed"/>
              <a:sym typeface="Barlow Condensed"/>
            </a:endParaRPr>
          </a:p>
          <a:p>
            <a:pPr indent="-317500" lvl="0" marL="457200" rtl="0" algn="l">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DOM manipulation</a:t>
            </a:r>
            <a:endParaRPr>
              <a:solidFill>
                <a:srgbClr val="F2E9D8"/>
              </a:solidFill>
              <a:latin typeface="Barlow Condensed"/>
              <a:ea typeface="Barlow Condensed"/>
              <a:cs typeface="Barlow Condensed"/>
              <a:sym typeface="Barlow Condensed"/>
            </a:endParaRPr>
          </a:p>
        </p:txBody>
      </p:sp>
      <p:sp>
        <p:nvSpPr>
          <p:cNvPr id="236" name="Google Shape;236;p32"/>
          <p:cNvSpPr txBox="1"/>
          <p:nvPr/>
        </p:nvSpPr>
        <p:spPr>
          <a:xfrm>
            <a:off x="6173550" y="1284936"/>
            <a:ext cx="2232300" cy="1184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Used for YouTube API</a:t>
            </a:r>
            <a:endParaRPr>
              <a:solidFill>
                <a:srgbClr val="F2E9D8"/>
              </a:solidFill>
              <a:latin typeface="Barlow Condensed"/>
              <a:ea typeface="Barlow Condensed"/>
              <a:cs typeface="Barlow Condensed"/>
              <a:sym typeface="Barlow Condensed"/>
            </a:endParaRPr>
          </a:p>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Manage and display data </a:t>
            </a:r>
            <a:r>
              <a:rPr lang="en">
                <a:solidFill>
                  <a:srgbClr val="F2E9D8"/>
                </a:solidFill>
                <a:latin typeface="Barlow Condensed"/>
                <a:ea typeface="Barlow Condensed"/>
                <a:cs typeface="Barlow Condensed"/>
                <a:sym typeface="Barlow Condensed"/>
              </a:rPr>
              <a:t>efficiently</a:t>
            </a:r>
            <a:r>
              <a:rPr lang="en">
                <a:solidFill>
                  <a:srgbClr val="F2E9D8"/>
                </a:solidFill>
                <a:latin typeface="Barlow Condensed"/>
                <a:ea typeface="Barlow Condensed"/>
                <a:cs typeface="Barlow Condensed"/>
                <a:sym typeface="Barlow Condensed"/>
              </a:rPr>
              <a:t> </a:t>
            </a:r>
            <a:endParaRPr>
              <a:solidFill>
                <a:srgbClr val="F2E9D8"/>
              </a:solidFill>
              <a:latin typeface="Barlow Condensed"/>
              <a:ea typeface="Barlow Condensed"/>
              <a:cs typeface="Barlow Condensed"/>
              <a:sym typeface="Barlow Condensed"/>
            </a:endParaRPr>
          </a:p>
        </p:txBody>
      </p:sp>
      <p:sp>
        <p:nvSpPr>
          <p:cNvPr id="237" name="Google Shape;237;p32"/>
          <p:cNvSpPr/>
          <p:nvPr/>
        </p:nvSpPr>
        <p:spPr>
          <a:xfrm>
            <a:off x="6173550" y="2847013"/>
            <a:ext cx="2331900" cy="564900"/>
          </a:xfrm>
          <a:prstGeom prst="trapezoid">
            <a:avLst>
              <a:gd fmla="val 2999" name="adj"/>
            </a:avLst>
          </a:prstGeom>
          <a:solidFill>
            <a:srgbClr val="CA5F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txBox="1"/>
          <p:nvPr/>
        </p:nvSpPr>
        <p:spPr>
          <a:xfrm>
            <a:off x="6223350" y="2849125"/>
            <a:ext cx="2232300" cy="5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13F50"/>
                </a:solidFill>
                <a:latin typeface="Barlow Condensed"/>
                <a:ea typeface="Barlow Condensed"/>
                <a:cs typeface="Barlow Condensed"/>
                <a:sym typeface="Barlow Condensed"/>
              </a:rPr>
              <a:t>Python</a:t>
            </a:r>
            <a:endParaRPr b="1" sz="1800">
              <a:solidFill>
                <a:srgbClr val="413F50"/>
              </a:solidFill>
              <a:latin typeface="Barlow Condensed"/>
              <a:ea typeface="Barlow Condensed"/>
              <a:cs typeface="Barlow Condensed"/>
              <a:sym typeface="Barlow Condensed"/>
            </a:endParaRPr>
          </a:p>
        </p:txBody>
      </p:sp>
      <p:sp>
        <p:nvSpPr>
          <p:cNvPr id="239" name="Google Shape;239;p32"/>
          <p:cNvSpPr txBox="1"/>
          <p:nvPr/>
        </p:nvSpPr>
        <p:spPr>
          <a:xfrm>
            <a:off x="6223350" y="3468911"/>
            <a:ext cx="2232300" cy="1184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2E9D8"/>
              </a:buClr>
              <a:buSzPts val="1400"/>
              <a:buFont typeface="Barlow Condensed"/>
              <a:buChar char="●"/>
            </a:pPr>
            <a:r>
              <a:rPr lang="en">
                <a:solidFill>
                  <a:srgbClr val="F2E9D8"/>
                </a:solidFill>
                <a:latin typeface="Barlow Condensed"/>
                <a:ea typeface="Barlow Condensed"/>
                <a:cs typeface="Barlow Condensed"/>
                <a:sym typeface="Barlow Condensed"/>
              </a:rPr>
              <a:t>Used for dynamically </a:t>
            </a:r>
            <a:r>
              <a:rPr lang="en">
                <a:solidFill>
                  <a:srgbClr val="F2E9D8"/>
                </a:solidFill>
                <a:latin typeface="Barlow Condensed"/>
                <a:ea typeface="Barlow Condensed"/>
                <a:cs typeface="Barlow Condensed"/>
                <a:sym typeface="Barlow Condensed"/>
              </a:rPr>
              <a:t>retrieving</a:t>
            </a:r>
            <a:r>
              <a:rPr lang="en">
                <a:solidFill>
                  <a:srgbClr val="F2E9D8"/>
                </a:solidFill>
                <a:latin typeface="Barlow Condensed"/>
                <a:ea typeface="Barlow Condensed"/>
                <a:cs typeface="Barlow Condensed"/>
                <a:sym typeface="Barlow Condensed"/>
              </a:rPr>
              <a:t> file names and updating html files </a:t>
            </a:r>
            <a:endParaRPr>
              <a:solidFill>
                <a:srgbClr val="F2E9D8"/>
              </a:solidFill>
              <a:latin typeface="Barlow Condensed"/>
              <a:ea typeface="Barlow Condensed"/>
              <a:cs typeface="Barlow Condensed"/>
              <a:sym typeface="Barlow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3" name="Shape 243"/>
        <p:cNvGrpSpPr/>
        <p:nvPr/>
      </p:nvGrpSpPr>
      <p:grpSpPr>
        <a:xfrm>
          <a:off x="0" y="0"/>
          <a:ext cx="0" cy="0"/>
          <a:chOff x="0" y="0"/>
          <a:chExt cx="0" cy="0"/>
        </a:xfrm>
      </p:grpSpPr>
      <p:sp>
        <p:nvSpPr>
          <p:cNvPr id="244" name="Google Shape;244;p33"/>
          <p:cNvSpPr txBox="1"/>
          <p:nvPr>
            <p:ph type="title"/>
          </p:nvPr>
        </p:nvSpPr>
        <p:spPr>
          <a:xfrm>
            <a:off x="713225" y="6100"/>
            <a:ext cx="77175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APIs Implementation</a:t>
            </a:r>
            <a:endParaRPr/>
          </a:p>
        </p:txBody>
      </p:sp>
      <p:sp>
        <p:nvSpPr>
          <p:cNvPr id="245" name="Google Shape;245;p33"/>
          <p:cNvSpPr/>
          <p:nvPr/>
        </p:nvSpPr>
        <p:spPr>
          <a:xfrm>
            <a:off x="-502950" y="1440675"/>
            <a:ext cx="11074800" cy="564900"/>
          </a:xfrm>
          <a:prstGeom prst="trapezoid">
            <a:avLst>
              <a:gd fmla="val 299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txBox="1"/>
          <p:nvPr>
            <p:ph idx="3" type="subTitle"/>
          </p:nvPr>
        </p:nvSpPr>
        <p:spPr>
          <a:xfrm>
            <a:off x="1495150" y="1440663"/>
            <a:ext cx="13620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Youtube</a:t>
            </a:r>
            <a:endParaRPr/>
          </a:p>
        </p:txBody>
      </p:sp>
      <p:sp>
        <p:nvSpPr>
          <p:cNvPr id="247" name="Google Shape;247;p33"/>
          <p:cNvSpPr/>
          <p:nvPr/>
        </p:nvSpPr>
        <p:spPr>
          <a:xfrm rot="10800000">
            <a:off x="-427075" y="3753000"/>
            <a:ext cx="10135200" cy="564900"/>
          </a:xfrm>
          <a:prstGeom prst="trapezoid">
            <a:avLst>
              <a:gd fmla="val 299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txBox="1"/>
          <p:nvPr>
            <p:ph idx="4" type="subTitle"/>
          </p:nvPr>
        </p:nvSpPr>
        <p:spPr>
          <a:xfrm>
            <a:off x="6690925" y="3741263"/>
            <a:ext cx="17991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Spotify</a:t>
            </a:r>
            <a:endParaRPr/>
          </a:p>
        </p:txBody>
      </p:sp>
      <p:pic>
        <p:nvPicPr>
          <p:cNvPr id="249" name="Google Shape;249;p33"/>
          <p:cNvPicPr preferRelativeResize="0"/>
          <p:nvPr/>
        </p:nvPicPr>
        <p:blipFill>
          <a:blip r:embed="rId3">
            <a:alphaModFix/>
          </a:blip>
          <a:stretch>
            <a:fillRect/>
          </a:stretch>
        </p:blipFill>
        <p:spPr>
          <a:xfrm>
            <a:off x="2618600" y="1503950"/>
            <a:ext cx="438400" cy="438400"/>
          </a:xfrm>
          <a:prstGeom prst="rect">
            <a:avLst/>
          </a:prstGeom>
          <a:noFill/>
          <a:ln>
            <a:noFill/>
          </a:ln>
        </p:spPr>
      </p:pic>
      <p:pic>
        <p:nvPicPr>
          <p:cNvPr id="250" name="Google Shape;250;p33"/>
          <p:cNvPicPr preferRelativeResize="0"/>
          <p:nvPr/>
        </p:nvPicPr>
        <p:blipFill>
          <a:blip r:embed="rId4">
            <a:alphaModFix/>
          </a:blip>
          <a:stretch>
            <a:fillRect/>
          </a:stretch>
        </p:blipFill>
        <p:spPr>
          <a:xfrm>
            <a:off x="7992324" y="3799957"/>
            <a:ext cx="438401" cy="447530"/>
          </a:xfrm>
          <a:prstGeom prst="rect">
            <a:avLst/>
          </a:prstGeom>
          <a:noFill/>
          <a:ln>
            <a:noFill/>
          </a:ln>
        </p:spPr>
      </p:pic>
      <p:pic>
        <p:nvPicPr>
          <p:cNvPr id="251" name="Google Shape;251;p33"/>
          <p:cNvPicPr preferRelativeResize="0"/>
          <p:nvPr/>
        </p:nvPicPr>
        <p:blipFill>
          <a:blip r:embed="rId5">
            <a:alphaModFix/>
          </a:blip>
          <a:stretch>
            <a:fillRect/>
          </a:stretch>
        </p:blipFill>
        <p:spPr>
          <a:xfrm>
            <a:off x="3710525" y="539500"/>
            <a:ext cx="1272650" cy="2367250"/>
          </a:xfrm>
          <a:prstGeom prst="rect">
            <a:avLst/>
          </a:prstGeom>
          <a:noFill/>
          <a:ln>
            <a:noFill/>
          </a:ln>
        </p:spPr>
      </p:pic>
      <p:pic>
        <p:nvPicPr>
          <p:cNvPr id="252" name="Google Shape;252;p33"/>
          <p:cNvPicPr preferRelativeResize="0"/>
          <p:nvPr/>
        </p:nvPicPr>
        <p:blipFill>
          <a:blip r:embed="rId6">
            <a:alphaModFix/>
          </a:blip>
          <a:stretch>
            <a:fillRect/>
          </a:stretch>
        </p:blipFill>
        <p:spPr>
          <a:xfrm>
            <a:off x="88392" y="3017800"/>
            <a:ext cx="2853458" cy="2078474"/>
          </a:xfrm>
          <a:prstGeom prst="rect">
            <a:avLst/>
          </a:prstGeom>
          <a:noFill/>
          <a:ln cap="flat" cmpd="sng" w="38100">
            <a:solidFill>
              <a:srgbClr val="FFFFFF"/>
            </a:solidFill>
            <a:prstDash val="solid"/>
            <a:round/>
            <a:headEnd len="sm" w="sm" type="none"/>
            <a:tailEnd len="sm" w="sm" type="none"/>
          </a:ln>
        </p:spPr>
      </p:pic>
      <p:pic>
        <p:nvPicPr>
          <p:cNvPr id="253" name="Google Shape;253;p33"/>
          <p:cNvPicPr preferRelativeResize="0"/>
          <p:nvPr/>
        </p:nvPicPr>
        <p:blipFill>
          <a:blip r:embed="rId7">
            <a:alphaModFix/>
          </a:blip>
          <a:stretch>
            <a:fillRect/>
          </a:stretch>
        </p:blipFill>
        <p:spPr>
          <a:xfrm>
            <a:off x="3132350" y="2970325"/>
            <a:ext cx="3136424" cy="2168600"/>
          </a:xfrm>
          <a:prstGeom prst="rect">
            <a:avLst/>
          </a:prstGeom>
          <a:noFill/>
          <a:ln>
            <a:noFill/>
          </a:ln>
        </p:spPr>
      </p:pic>
      <p:pic>
        <p:nvPicPr>
          <p:cNvPr id="254" name="Google Shape;254;p33"/>
          <p:cNvPicPr preferRelativeResize="0"/>
          <p:nvPr/>
        </p:nvPicPr>
        <p:blipFill rotWithShape="1">
          <a:blip r:embed="rId8">
            <a:alphaModFix/>
          </a:blip>
          <a:srcRect b="0" l="9234" r="12037" t="0"/>
          <a:stretch/>
        </p:blipFill>
        <p:spPr>
          <a:xfrm>
            <a:off x="5304825" y="539525"/>
            <a:ext cx="3479324" cy="236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8" name="Shape 258"/>
        <p:cNvGrpSpPr/>
        <p:nvPr/>
      </p:nvGrpSpPr>
      <p:grpSpPr>
        <a:xfrm>
          <a:off x="0" y="0"/>
          <a:ext cx="0" cy="0"/>
          <a:chOff x="0" y="0"/>
          <a:chExt cx="0" cy="0"/>
        </a:xfrm>
      </p:grpSpPr>
      <p:sp>
        <p:nvSpPr>
          <p:cNvPr id="259" name="Google Shape;259;p34"/>
          <p:cNvSpPr txBox="1"/>
          <p:nvPr>
            <p:ph type="title"/>
          </p:nvPr>
        </p:nvSpPr>
        <p:spPr>
          <a:xfrm>
            <a:off x="4572000" y="1907400"/>
            <a:ext cx="37089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Demo</a:t>
            </a:r>
            <a:endParaRPr/>
          </a:p>
        </p:txBody>
      </p:sp>
      <p:pic>
        <p:nvPicPr>
          <p:cNvPr id="260" name="Google Shape;260;p34"/>
          <p:cNvPicPr preferRelativeResize="0"/>
          <p:nvPr/>
        </p:nvPicPr>
        <p:blipFill rotWithShape="1">
          <a:blip r:embed="rId3">
            <a:alphaModFix/>
          </a:blip>
          <a:srcRect b="0" l="12763" r="35666" t="0"/>
          <a:stretch/>
        </p:blipFill>
        <p:spPr>
          <a:xfrm>
            <a:off x="713225" y="539500"/>
            <a:ext cx="3018300" cy="4069200"/>
          </a:xfrm>
          <a:prstGeom prst="trapezoid">
            <a:avLst>
              <a:gd fmla="val 3947" name="adj"/>
            </a:avLst>
          </a:prstGeom>
          <a:noFill/>
          <a:ln cap="flat" cmpd="sng" w="19050">
            <a:solidFill>
              <a:schemeClr val="lt2"/>
            </a:solidFill>
            <a:prstDash val="solid"/>
            <a:round/>
            <a:headEnd len="sm" w="sm" type="none"/>
            <a:tailEnd len="sm" w="sm" type="none"/>
          </a:ln>
        </p:spPr>
      </p:pic>
      <p:sp>
        <p:nvSpPr>
          <p:cNvPr id="261" name="Google Shape;261;p34"/>
          <p:cNvSpPr/>
          <p:nvPr/>
        </p:nvSpPr>
        <p:spPr>
          <a:xfrm rot="-5400000">
            <a:off x="2818125" y="1487470"/>
            <a:ext cx="2215206" cy="319107"/>
          </a:xfrm>
          <a:custGeom>
            <a:rect b="b" l="l" r="r" t="t"/>
            <a:pathLst>
              <a:path extrusionOk="0" h="50253" w="104837">
                <a:moveTo>
                  <a:pt x="3675" y="1"/>
                </a:moveTo>
                <a:lnTo>
                  <a:pt x="1" y="50252"/>
                </a:lnTo>
                <a:lnTo>
                  <a:pt x="104836" y="50252"/>
                </a:lnTo>
                <a:lnTo>
                  <a:pt x="1048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rot="5400000">
            <a:off x="3022418" y="3592584"/>
            <a:ext cx="1806604" cy="225636"/>
          </a:xfrm>
          <a:custGeom>
            <a:rect b="b" l="l" r="r" t="t"/>
            <a:pathLst>
              <a:path extrusionOk="0" h="50253" w="104837">
                <a:moveTo>
                  <a:pt x="3675" y="1"/>
                </a:moveTo>
                <a:lnTo>
                  <a:pt x="1" y="50252"/>
                </a:lnTo>
                <a:lnTo>
                  <a:pt x="104836" y="50252"/>
                </a:lnTo>
                <a:lnTo>
                  <a:pt x="104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ical Music by Slidesgo">
  <a:themeElements>
    <a:clrScheme name="Simple Light">
      <a:dk1>
        <a:srgbClr val="000000"/>
      </a:dk1>
      <a:lt1>
        <a:srgbClr val="FFFFFF"/>
      </a:lt1>
      <a:dk2>
        <a:srgbClr val="413F50"/>
      </a:dk2>
      <a:lt2>
        <a:srgbClr val="E89702"/>
      </a:lt2>
      <a:accent1>
        <a:srgbClr val="E8A7A6"/>
      </a:accent1>
      <a:accent2>
        <a:srgbClr val="F2E9D8"/>
      </a:accent2>
      <a:accent3>
        <a:srgbClr val="CA5F29"/>
      </a:accent3>
      <a:accent4>
        <a:srgbClr val="FFAB40"/>
      </a:accent4>
      <a:accent5>
        <a:srgbClr val="F2E9D8"/>
      </a:accent5>
      <a:accent6>
        <a:srgbClr val="EEFF41"/>
      </a:accent6>
      <a:hlink>
        <a:srgbClr val="F2E9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