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허동" initials="허" lastIdx="1" clrIdx="0">
    <p:extLst>
      <p:ext uri="{19B8F6BF-5375-455C-9EA6-DF929625EA0E}">
        <p15:presenceInfo xmlns:p15="http://schemas.microsoft.com/office/powerpoint/2012/main" userId="S::gjehd3@cau.ac.kr::fdb24c3a-f65f-41e8-a09b-41b4eb4f1c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05F78-CC2A-4A27-8007-765E7B98FE6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3F822-BAD9-4D17-AA63-B45DDE004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268BD-707A-41CF-A6D1-84EC888FF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ch.04 					</a:t>
            </a:r>
            <a:b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DC492-BEEC-4AEC-B344-54BEB5AF7D87}"/>
              </a:ext>
            </a:extLst>
          </p:cNvPr>
          <p:cNvSpPr txBox="1"/>
          <p:nvPr/>
        </p:nvSpPr>
        <p:spPr>
          <a:xfrm>
            <a:off x="8739914" y="4867858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조 허 동</a:t>
            </a:r>
            <a:r>
              <a:rPr lang="en-US" altLang="ko-KR" dirty="0"/>
              <a:t>, </a:t>
            </a:r>
            <a:r>
              <a:rPr lang="ko-KR" altLang="en-US" dirty="0" err="1"/>
              <a:t>최낙훈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3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함수는 함수다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219200" y="1977452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4-7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함수로서 호출되는 객체의 메서드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FA1036-1989-4077-9A04-16910E11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90" y="2692908"/>
            <a:ext cx="5877389" cy="2612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4E0681-E8E0-48E1-9058-CD532FBA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79" y="2375092"/>
            <a:ext cx="5065498" cy="28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0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내부의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</a:t>
            </a:r>
            <a:b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		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값 바인딩하기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2313556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4-8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내부의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다른 값 바인딩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–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전통적인 방법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1E049B-142B-48DD-837F-C24FC4FA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80163"/>
            <a:ext cx="3614727" cy="3192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F2662B-ED30-41FD-B7C4-07F47F8C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57" y="2980163"/>
            <a:ext cx="6968943" cy="28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내부의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</a:t>
            </a:r>
            <a:b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		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값 바인딩하기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2606102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4-9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내부에서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사용하지 않은 경우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17784B-D104-404E-8FCB-880A8166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3429000"/>
            <a:ext cx="4136397" cy="2451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408C3B-44E7-4D70-9DD8-E15367775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10109"/>
            <a:ext cx="4263052" cy="9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6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800DD1-CB07-437D-A830-A847E43F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2348279"/>
            <a:ext cx="3678471" cy="4515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내부의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</a:t>
            </a:r>
            <a:b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		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값 바인딩하기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959783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4-10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func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함수의 재활용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E23916-39E7-4591-AA0D-70108798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50" y="3236931"/>
            <a:ext cx="6177842" cy="21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내부의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</a:t>
            </a:r>
            <a:b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		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값 바인딩하기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295400" y="2421092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4-11 bind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메서드를 활용하여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바인딩하기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D6F4F-752A-4A89-977F-7274545F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8" y="3269104"/>
            <a:ext cx="4159405" cy="2599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D71E64-9221-4154-BE47-E8F0E254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978" y="4436908"/>
            <a:ext cx="5932916" cy="4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2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지옥과 비동기 제어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2CDE88-041C-4944-97BE-EA7D1D48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1900354"/>
            <a:ext cx="6721165" cy="43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7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지옥과 비동기 제어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4-12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 예시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B4B72B-239F-45C6-AAEB-A7C71F24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699"/>
            <a:ext cx="3891776" cy="4598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15BC55-73A9-4DEC-827A-39992794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75" y="2171698"/>
            <a:ext cx="2241395" cy="31421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E1022A-0591-44FE-A6A9-E63CDBD9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751" y="5429250"/>
            <a:ext cx="5316664" cy="8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지옥과 비동기 제어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5584159" y="1977452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4-13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기명함수로 변환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해결법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52B57B-5256-47EE-87E6-5897D94F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74470"/>
            <a:ext cx="3913962" cy="52604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18198D-6988-4A41-89FA-0E747E48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23" y="4104698"/>
            <a:ext cx="5560277" cy="23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4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지옥과 비동기 제어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506739"/>
            <a:ext cx="9601200" cy="797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4-14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비동기 작업의 동기적 표현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Promise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36EA9F-4961-4499-BECF-9B54B6CA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86" y="2502663"/>
            <a:ext cx="4378780" cy="4102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708842-4023-4EB1-A0AF-86B2173E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380" y="1428750"/>
            <a:ext cx="3628891" cy="3650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8FD19A-ED9C-4832-B059-B6B5E118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386" y="5142686"/>
            <a:ext cx="5549992" cy="16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지옥과 비동기 제어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4-15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비동기 작업의 동기적 표현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Promise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69E0CC-A4BE-4053-849A-B92EF751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2" y="2519172"/>
            <a:ext cx="5579860" cy="3500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83040F-909E-4575-8FCF-E2839DC0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7" y="3429000"/>
            <a:ext cx="4230914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3A38D-2E98-49E4-9AB5-37E375F5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A977C-DD8A-4A4F-AE17-643EE530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200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콜백함수란</a:t>
            </a:r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3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제어권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함수는 함수다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내부의 </a:t>
            </a:r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다른 값 바인딩하기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지옥과 비동기 제어</a:t>
            </a:r>
          </a:p>
        </p:txBody>
      </p:sp>
    </p:spTree>
    <p:extLst>
      <p:ext uri="{BB962C8B-B14F-4D97-AF65-F5344CB8AC3E}">
        <p14:creationId xmlns:p14="http://schemas.microsoft.com/office/powerpoint/2010/main" val="49560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지옥과 비동기 제어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4-16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비동기 작업의 동기적 표현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Generator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3517D-8F9C-4ADD-B6EE-C29447DA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0" y="2522601"/>
            <a:ext cx="5704412" cy="40813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45527F-C7FC-4C96-BA57-6D81D4E3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34" y="3471861"/>
            <a:ext cx="6078902" cy="27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지옥과 비동기 제어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4-17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비동기 작업의 동기적 표현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Promise + Async / await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EDBE79-E396-471D-B50C-F4E3BED1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699"/>
            <a:ext cx="5245608" cy="4591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26F05F-BEE2-4821-96DF-613E2A87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46" y="2876359"/>
            <a:ext cx="4976892" cy="21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8500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함수란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85CDC-88BF-4615-84F7-24E61166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코드의 인자로 넘겨주는 함수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&gt;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함수를 넘겨 받은 코드는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함수를 필요에 따라 실행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함수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호출하면서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‘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특정 조건일 때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Y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실행해라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’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요청을 전송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&gt;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함수는 다른 코드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함수 또는 메서드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에게 인자를 넘겨줌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&gt;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때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함수는 제어권을 함께 위임함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제어권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A48C8B-6735-4865-B016-426290FF2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4696258" cy="150900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4-1 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SetInterval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AFE37-1A54-46B5-8173-1D39E0C6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97" y="2372868"/>
            <a:ext cx="5655461" cy="36255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1AB6D3-E1E7-404E-B1BE-78299F961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001086"/>
            <a:ext cx="4086695" cy="456614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DD7F0FB-B3D9-40D3-8E87-CA52341A768D}"/>
              </a:ext>
            </a:extLst>
          </p:cNvPr>
          <p:cNvSpPr txBox="1">
            <a:spLocks/>
          </p:cNvSpPr>
          <p:nvPr/>
        </p:nvSpPr>
        <p:spPr>
          <a:xfrm>
            <a:off x="6364897" y="1801616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SetInterval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구조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0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제어권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4-2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SetInterval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8928F7-416D-4AD4-9E67-A215AF95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23804"/>
            <a:ext cx="4499811" cy="3644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562EC0-47C7-4E7D-B143-9F73DA21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41831"/>
            <a:ext cx="5627817" cy="13350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C1A98F-9D7C-42DA-939C-499FE593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326841"/>
            <a:ext cx="5757600" cy="197807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8C1674C-830C-4BAF-9DE2-17EE6E53FE9D}"/>
              </a:ext>
            </a:extLst>
          </p:cNvPr>
          <p:cNvSpPr txBox="1">
            <a:spLocks/>
          </p:cNvSpPr>
          <p:nvPr/>
        </p:nvSpPr>
        <p:spPr>
          <a:xfrm>
            <a:off x="6096000" y="3657600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cbFunc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실행 방식과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제어권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06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제어권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4-3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Array.prototype.map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20769-F04E-48FA-9279-70B060E1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32" y="2332042"/>
            <a:ext cx="5992458" cy="2942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522B97-5BFD-4D0C-9247-3F0DABB9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66" y="1757597"/>
            <a:ext cx="3442599" cy="439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314BC3-32A0-4B91-8AD3-69FF7439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834" y="2860579"/>
            <a:ext cx="5553768" cy="2122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81864D-9B13-46A5-A0A3-4D5ADA838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65509"/>
            <a:ext cx="5400088" cy="10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제어권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4-4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인자의 순서를 임의로 바꾸어 사용한 경우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14C1B-5702-421E-A061-4A715CD1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6875"/>
            <a:ext cx="5832088" cy="2903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D177AD-6672-4EA1-82AA-5B8920B15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12" y="3067311"/>
            <a:ext cx="6403571" cy="208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제어권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4-5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함수에 별도의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지정하기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98ADF7-1860-44F4-A6D0-03FF6880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4722"/>
            <a:ext cx="7475811" cy="2264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7F1942-E0E4-4407-B6C3-BFB82668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40" y="685800"/>
            <a:ext cx="5352389" cy="1143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555B1-025D-4187-BDC2-FA8D33824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447" y="4041097"/>
            <a:ext cx="6970120" cy="2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D071F-B2CC-438B-9C6A-8CE2BBAD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제어권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5E30A6-685D-4285-8D40-E2D523D054DB}"/>
              </a:ext>
            </a:extLst>
          </p:cNvPr>
          <p:cNvSpPr txBox="1">
            <a:spLocks/>
          </p:cNvSpPr>
          <p:nvPr/>
        </p:nvSpPr>
        <p:spPr>
          <a:xfrm>
            <a:off x="1371600" y="1783204"/>
            <a:ext cx="9601200" cy="3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4-6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콜백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함수 내부에서의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F6A5F-EEF1-4138-88CD-E2272768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5699435" cy="3745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D824E-17DA-4965-A312-895E142F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68" y="1977452"/>
            <a:ext cx="6399826" cy="20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628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395</TotalTime>
  <Words>357</Words>
  <Application>Microsoft Office PowerPoint</Application>
  <PresentationFormat>와이드스크린</PresentationFormat>
  <Paragraphs>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맑은 고딕 Semilight</vt:lpstr>
      <vt:lpstr>Franklin Gothic Book</vt:lpstr>
      <vt:lpstr>자르기</vt:lpstr>
      <vt:lpstr>ch.04          콜백 함수</vt:lpstr>
      <vt:lpstr>목차</vt:lpstr>
      <vt:lpstr>1. 콜백 함수란?</vt:lpstr>
      <vt:lpstr>2. 제어권</vt:lpstr>
      <vt:lpstr>2. 제어권</vt:lpstr>
      <vt:lpstr>2. 제어권</vt:lpstr>
      <vt:lpstr>2. 제어권</vt:lpstr>
      <vt:lpstr>2. 제어권</vt:lpstr>
      <vt:lpstr>2. 제어권</vt:lpstr>
      <vt:lpstr>3. 콜백 함수는 함수다</vt:lpstr>
      <vt:lpstr>4. 콜백 함수 내부의 this에      다른 값 바인딩하기</vt:lpstr>
      <vt:lpstr>4. 콜백 함수 내부의 this에      다른 값 바인딩하기</vt:lpstr>
      <vt:lpstr>4. 콜백 함수 내부의 this에      다른 값 바인딩하기</vt:lpstr>
      <vt:lpstr>4. 콜백 함수 내부의 this에      다른 값 바인딩하기</vt:lpstr>
      <vt:lpstr>5. 콜백 지옥과 비동기 제어</vt:lpstr>
      <vt:lpstr>5. 콜백 지옥과 비동기 제어</vt:lpstr>
      <vt:lpstr>5. 콜백 지옥과 비동기 제어</vt:lpstr>
      <vt:lpstr>5. 콜백 지옥과 비동기 제어</vt:lpstr>
      <vt:lpstr>5. 콜백 지옥과 비동기 제어</vt:lpstr>
      <vt:lpstr>5. 콜백 지옥과 비동기 제어</vt:lpstr>
      <vt:lpstr>5. 콜백 지옥과 비동기 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ch.04 콜백 함수</dc:title>
  <dc:creator>허동</dc:creator>
  <cp:lastModifiedBy>허동</cp:lastModifiedBy>
  <cp:revision>41</cp:revision>
  <dcterms:created xsi:type="dcterms:W3CDTF">2020-08-19T08:59:17Z</dcterms:created>
  <dcterms:modified xsi:type="dcterms:W3CDTF">2020-08-21T22:52:25Z</dcterms:modified>
</cp:coreProperties>
</file>