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4384000" cy="13716000"/>
  <p:notesSz cx="6858000" cy="9144000"/>
  <p:defaultTextStyle>
    <a:defPPr marL="0" marR="0" indent="0" algn="l" defTabSz="91438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48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97" y="-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62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95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90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85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80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975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570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165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760" defTabSz="457190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125413" y="2743200"/>
            <a:ext cx="21945600" cy="3657600"/>
          </a:xfrm>
        </p:spPr>
        <p:txBody>
          <a:bodyPr vert="horz" lIns="108855" tIns="0" rIns="108855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114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657600" y="6663396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088547" indent="0" algn="ctr">
              <a:buNone/>
            </a:lvl2pPr>
            <a:lvl3pPr marL="2177095" indent="0" algn="ctr">
              <a:buNone/>
            </a:lvl3pPr>
            <a:lvl4pPr marL="3265642" indent="0" algn="ctr">
              <a:buNone/>
            </a:lvl4pPr>
            <a:lvl5pPr marL="4354190" indent="0" algn="ctr">
              <a:buNone/>
            </a:lvl5pPr>
            <a:lvl6pPr marL="5442737" indent="0" algn="ctr">
              <a:buNone/>
            </a:lvl6pPr>
            <a:lvl7pPr marL="6531285" indent="0" algn="ctr">
              <a:buNone/>
            </a:lvl7pPr>
            <a:lvl8pPr marL="7619832" indent="0" algn="ctr">
              <a:buNone/>
            </a:lvl8pPr>
            <a:lvl9pPr marL="870838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1"/>
          </p:nvPr>
        </p:nvSpPr>
        <p:spPr>
          <a:xfrm>
            <a:off x="12407903" y="-2158999"/>
            <a:ext cx="10337800" cy="15506702"/>
          </a:xfrm>
          <a:prstGeom prst="rect">
            <a:avLst/>
          </a:prstGeom>
        </p:spPr>
        <p:txBody>
          <a:bodyPr lIns="91436" tIns="45718" rIns="91436" bIns="45718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90701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3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90701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300"/>
            </a:lvl1pPr>
            <a:lvl2pPr marL="0" indent="0" algn="ctr">
              <a:spcBef>
                <a:spcPts val="0"/>
              </a:spcBef>
              <a:buSzTx/>
              <a:buNone/>
              <a:defRPr sz="4300"/>
            </a:lvl2pPr>
            <a:lvl3pPr marL="0" indent="0" algn="ctr">
              <a:spcBef>
                <a:spcPts val="0"/>
              </a:spcBef>
              <a:buSzTx/>
              <a:buNone/>
              <a:defRPr sz="4300"/>
            </a:lvl3pPr>
            <a:lvl4pPr marL="0" indent="0" algn="ctr">
              <a:spcBef>
                <a:spcPts val="0"/>
              </a:spcBef>
              <a:buSzTx/>
              <a:buNone/>
              <a:defRPr sz="4300"/>
            </a:lvl4pPr>
            <a:lvl5pPr marL="0" indent="0" algn="ctr">
              <a:spcBef>
                <a:spcPts val="0"/>
              </a:spcBef>
              <a:buSzTx/>
              <a:buNone/>
              <a:defRPr sz="43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21"/>
          </p:nvPr>
        </p:nvSpPr>
        <p:spPr>
          <a:xfrm>
            <a:off x="2387602" y="8953500"/>
            <a:ext cx="19621501" cy="8046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22"/>
          </p:nvPr>
        </p:nvSpPr>
        <p:spPr>
          <a:xfrm>
            <a:off x="2387602" y="6007100"/>
            <a:ext cx="19621501" cy="109699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7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Ребёнок смотрит в бинокль на заснеженные горы"/>
          <p:cNvSpPr>
            <a:spLocks noGrp="1"/>
          </p:cNvSpPr>
          <p:nvPr>
            <p:ph type="pic" sz="half" idx="21"/>
          </p:nvPr>
        </p:nvSpPr>
        <p:spPr>
          <a:xfrm>
            <a:off x="12344401" y="7112001"/>
            <a:ext cx="10439400" cy="6959602"/>
          </a:xfrm>
          <a:prstGeom prst="rect">
            <a:avLst/>
          </a:prstGeom>
        </p:spPr>
        <p:txBody>
          <a:bodyPr lIns="91436" tIns="45718" rIns="91436" bIns="45718" anchor="t">
            <a:noAutofit/>
          </a:bodyPr>
          <a:lstStyle/>
          <a:p>
            <a:endParaRPr/>
          </a:p>
        </p:txBody>
      </p:sp>
      <p:sp>
        <p:nvSpPr>
          <p:cNvPr id="84" name="Небольшой каменистый остров, покрытый травой и окружённый океаном, на фоне голубого неба"/>
          <p:cNvSpPr>
            <a:spLocks noGrp="1"/>
          </p:cNvSpPr>
          <p:nvPr>
            <p:ph type="pic" sz="half" idx="22"/>
          </p:nvPr>
        </p:nvSpPr>
        <p:spPr>
          <a:xfrm>
            <a:off x="12407901" y="190500"/>
            <a:ext cx="10363200" cy="6908800"/>
          </a:xfrm>
          <a:prstGeom prst="rect">
            <a:avLst/>
          </a:prstGeom>
        </p:spPr>
        <p:txBody>
          <a:bodyPr lIns="91436" tIns="45718" rIns="91436" bIns="45718" anchor="t">
            <a:noAutofit/>
          </a:bodyPr>
          <a:lstStyle/>
          <a:p>
            <a:endParaRPr/>
          </a:p>
        </p:txBody>
      </p:sp>
      <p:sp>
        <p:nvSpPr>
          <p:cNvPr id="85" name="Красная лодка пришвартована у причала на реке; вдоль берега стоят деревья на фоне облачного голубого неба"/>
          <p:cNvSpPr>
            <a:spLocks noGrp="1"/>
          </p:cNvSpPr>
          <p:nvPr>
            <p:ph type="pic" idx="23"/>
          </p:nvPr>
        </p:nvSpPr>
        <p:spPr>
          <a:xfrm>
            <a:off x="1583267" y="-1879600"/>
            <a:ext cx="10414000" cy="15621000"/>
          </a:xfrm>
          <a:prstGeom prst="rect">
            <a:avLst/>
          </a:prstGeom>
        </p:spPr>
        <p:txBody>
          <a:bodyPr lIns="91436" tIns="45718" rIns="91436" bIns="45718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7200" y="1219200"/>
            <a:ext cx="18897600" cy="3657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114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67200" y="5015572"/>
            <a:ext cx="18897600" cy="3019424"/>
          </a:xfrm>
        </p:spPr>
        <p:txBody>
          <a:bodyPr anchor="t"/>
          <a:lstStyle>
            <a:lvl1pPr marL="174168" indent="0" algn="l">
              <a:buNone/>
              <a:defRPr sz="4800">
                <a:solidFill>
                  <a:schemeClr val="tx1"/>
                </a:solidFill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21132800" y="12833351"/>
            <a:ext cx="2032000" cy="730250"/>
          </a:xfrm>
        </p:spPr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21945600" cy="2286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3835" cy="1501774"/>
          </a:xfrm>
        </p:spPr>
        <p:txBody>
          <a:bodyPr anchor="ctr"/>
          <a:lstStyle>
            <a:lvl1pPr marL="0" indent="0">
              <a:buNone/>
              <a:defRPr sz="5700" b="0" cap="all" baseline="0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2386735" y="3070225"/>
            <a:ext cx="10778067" cy="1501774"/>
          </a:xfrm>
        </p:spPr>
        <p:txBody>
          <a:bodyPr anchor="ctr"/>
          <a:lstStyle>
            <a:lvl1pPr marL="0" indent="0">
              <a:buNone/>
              <a:defRPr sz="5700" b="0" cap="all" baseline="0">
                <a:solidFill>
                  <a:schemeClr val="tx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1219200" y="4724401"/>
            <a:ext cx="10773835" cy="752792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2386735" y="4724401"/>
            <a:ext cx="10778067" cy="752792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1" y="546100"/>
            <a:ext cx="8022168" cy="232410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5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219201" y="3048001"/>
            <a:ext cx="8022168" cy="9204326"/>
          </a:xfrm>
        </p:spPr>
        <p:txBody>
          <a:bodyPr/>
          <a:lstStyle>
            <a:lvl1pPr marL="0" indent="0">
              <a:buNone/>
              <a:defRPr sz="3300"/>
            </a:lvl1pPr>
            <a:lvl2pPr>
              <a:buNone/>
              <a:defRPr sz="2900"/>
            </a:lvl2pPr>
            <a:lvl3pPr>
              <a:buNone/>
              <a:defRPr sz="2400"/>
            </a:lvl3pPr>
            <a:lvl4pPr>
              <a:buNone/>
              <a:defRPr sz="2100"/>
            </a:lvl4pPr>
            <a:lvl5pPr>
              <a:buNone/>
              <a:defRPr sz="2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533467" y="546101"/>
            <a:ext cx="13631333" cy="11706226"/>
          </a:xfrm>
        </p:spPr>
        <p:txBody>
          <a:bodyPr/>
          <a:lstStyle>
            <a:lvl1pPr>
              <a:defRPr sz="6200"/>
            </a:lvl1pPr>
            <a:lvl2pPr>
              <a:defRPr sz="5700"/>
            </a:lvl2pPr>
            <a:lvl3pPr>
              <a:defRPr sz="5200"/>
            </a:lvl3pPr>
            <a:lvl4pPr>
              <a:defRPr sz="4800"/>
            </a:lvl4pPr>
            <a:lvl5pPr>
              <a:defRPr sz="4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6800" y="1219200"/>
            <a:ext cx="14630400" cy="1044576"/>
          </a:xfrm>
        </p:spPr>
        <p:txBody>
          <a:bodyPr lIns="108855" rIns="108855" bIns="0" anchor="b">
            <a:sp3d prstMaterial="softEdge"/>
          </a:bodyPr>
          <a:lstStyle>
            <a:lvl1pPr algn="ctr">
              <a:buNone/>
              <a:defRPr sz="4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876800" y="3663950"/>
            <a:ext cx="14630400" cy="7924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76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76800" y="2333574"/>
            <a:ext cx="14630400" cy="1060704"/>
          </a:xfrm>
        </p:spPr>
        <p:txBody>
          <a:bodyPr lIns="108855" tIns="108855" rIns="108855" anchor="t"/>
          <a:lstStyle>
            <a:lvl1pPr marL="0" indent="0" algn="ctr">
              <a:buNone/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709" tIns="108855" rIns="217709" bIns="108855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418320"/>
          </a:xfrm>
          <a:prstGeom prst="rect">
            <a:avLst/>
          </a:prstGeom>
        </p:spPr>
        <p:txBody>
          <a:bodyPr vert="horz" lIns="217709" tIns="108855" rIns="217709" bIns="108855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1219200" y="12833351"/>
            <a:ext cx="568960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l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A1C724-D514-41B5-991C-2CB1226BEA6B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331200" y="12833351"/>
            <a:ext cx="772160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ctr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21132800" y="12833351"/>
            <a:ext cx="2032000" cy="730250"/>
          </a:xfrm>
          <a:prstGeom prst="rect">
            <a:avLst/>
          </a:prstGeom>
        </p:spPr>
        <p:txBody>
          <a:bodyPr vert="horz" lIns="0" tIns="108855" rIns="0" bIns="108855" anchor="b"/>
          <a:lstStyle>
            <a:lvl1pPr algn="r" eaLnBrk="1" latinLnBrk="0" hangingPunct="1">
              <a:defRPr kumimoji="0" sz="29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xStyles>
    <p:titleStyle>
      <a:lvl1pPr algn="ctr" rtl="0" eaLnBrk="1" latinLnBrk="0" hangingPunct="1">
        <a:spcBef>
          <a:spcPct val="0"/>
        </a:spcBef>
        <a:buNone/>
        <a:defRPr kumimoji="0" sz="98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306257" indent="-979693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2068240" indent="-674899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699598" indent="-544274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222101" indent="-43541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9290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4201793" indent="-43541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754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5159715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5638676" indent="-43541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3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ss of the car"/>
          <p:cNvSpPr txBox="1">
            <a:spLocks noGrp="1"/>
          </p:cNvSpPr>
          <p:nvPr>
            <p:ph type="ctrTitle"/>
          </p:nvPr>
        </p:nvSpPr>
        <p:spPr>
          <a:xfrm>
            <a:off x="2387602" y="481608"/>
            <a:ext cx="19621501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0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sz="18000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0" cap="none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sz="18000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Подготовили Лепенкин Михаил, Мызников Александр, Сеня(я забыл его фамилию, исправь пж)"/>
          <p:cNvSpPr txBox="1">
            <a:spLocks noGrp="1"/>
          </p:cNvSpPr>
          <p:nvPr>
            <p:ph type="subTitle" idx="1"/>
          </p:nvPr>
        </p:nvSpPr>
        <p:spPr>
          <a:xfrm>
            <a:off x="4199112" y="7313240"/>
            <a:ext cx="1706880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Подготовили</a:t>
            </a:r>
            <a:r>
              <a:rPr dirty="0"/>
              <a:t> </a:t>
            </a:r>
            <a:r>
              <a:rPr dirty="0" err="1"/>
              <a:t>Лепенкин</a:t>
            </a:r>
            <a:r>
              <a:rPr dirty="0"/>
              <a:t> </a:t>
            </a:r>
            <a:r>
              <a:rPr dirty="0" err="1"/>
              <a:t>Михаил</a:t>
            </a:r>
            <a:r>
              <a:rPr dirty="0"/>
              <a:t>, </a:t>
            </a:r>
            <a:r>
              <a:rPr dirty="0" err="1"/>
              <a:t>Мызников</a:t>
            </a:r>
            <a:r>
              <a:rPr dirty="0"/>
              <a:t> </a:t>
            </a:r>
            <a:r>
              <a:rPr dirty="0" err="1" smtClean="0"/>
              <a:t>Александр</a:t>
            </a:r>
            <a:r>
              <a:rPr lang="en-US" dirty="0" smtClean="0"/>
              <a:t>, </a:t>
            </a:r>
            <a:r>
              <a:rPr lang="ru-RU" dirty="0" smtClean="0"/>
              <a:t>Зобов Арсений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 чем идея жанра?"/>
          <p:cNvSpPr txBox="1">
            <a:spLocks noGrp="1"/>
          </p:cNvSpPr>
          <p:nvPr>
            <p:ph type="title"/>
          </p:nvPr>
        </p:nvSpPr>
        <p:spPr>
          <a:xfrm>
            <a:off x="1790701" y="-1895299"/>
            <a:ext cx="10007600" cy="5626102"/>
          </a:xfrm>
          <a:prstGeom prst="rect">
            <a:avLst/>
          </a:prstGeom>
        </p:spPr>
        <p:txBody>
          <a:bodyPr/>
          <a:lstStyle/>
          <a:p>
            <a:r>
              <a:rPr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В </a:t>
            </a:r>
            <a:r>
              <a:rPr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чем</a:t>
            </a:r>
            <a:r>
              <a:rPr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идея</a:t>
            </a:r>
            <a:r>
              <a:rPr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жанра</a:t>
            </a:r>
            <a:r>
              <a:rPr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123" name="Основная идея состоит в том, что вы управляете героем, который может прыгать и нагинаться, и вам нужно набрать наибольшее количество очков, которые прибавляются каждую секунду."/>
          <p:cNvSpPr txBox="1">
            <a:spLocks noGrp="1"/>
          </p:cNvSpPr>
          <p:nvPr>
            <p:ph type="body" sz="quarter" idx="1"/>
          </p:nvPr>
        </p:nvSpPr>
        <p:spPr>
          <a:xfrm>
            <a:off x="1790701" y="5305935"/>
            <a:ext cx="10007600" cy="5626102"/>
          </a:xfrm>
          <a:prstGeom prst="rect">
            <a:avLst/>
          </a:prstGeom>
        </p:spPr>
        <p:txBody>
          <a:bodyPr/>
          <a:lstStyle/>
          <a:p>
            <a:r>
              <a:t>Основная идея состоит в том, что вы управляете героем, который может прыгать и нагинаться, и вам нужно набрать наибольшее количество очков, которые прибавляются каждую секунду.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05" y="3933825"/>
            <a:ext cx="106965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— Михаил Лепенкин"/>
          <p:cNvSpPr txBox="1"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— </a:t>
            </a:r>
            <a:r>
              <a:rPr dirty="0" err="1"/>
              <a:t>Михаил</a:t>
            </a:r>
            <a:r>
              <a:rPr dirty="0"/>
              <a:t> </a:t>
            </a:r>
            <a:r>
              <a:rPr dirty="0" err="1"/>
              <a:t>Лепенкин</a:t>
            </a:r>
            <a:endParaRPr dirty="0"/>
          </a:p>
        </p:txBody>
      </p:sp>
      <p:sp>
        <p:nvSpPr>
          <p:cNvPr id="127" name="«Хочешь создать что-то крутое - создай что-то новое»."/>
          <p:cNvSpPr txBox="1">
            <a:spLocks noGrp="1"/>
          </p:cNvSpPr>
          <p:nvPr>
            <p:ph type="body" sz="quarter" idx="22"/>
          </p:nvPr>
        </p:nvSpPr>
        <p:spPr>
          <a:xfrm>
            <a:off x="2387602" y="4608879"/>
            <a:ext cx="19621501" cy="2682049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«</a:t>
            </a:r>
            <a:r>
              <a:rPr sz="8000" dirty="0" err="1"/>
              <a:t>Хочешь</a:t>
            </a:r>
            <a:r>
              <a:rPr sz="8000" dirty="0"/>
              <a:t> </a:t>
            </a:r>
            <a:r>
              <a:rPr sz="8000" dirty="0" err="1"/>
              <a:t>создать</a:t>
            </a:r>
            <a:r>
              <a:rPr sz="8000" dirty="0"/>
              <a:t> </a:t>
            </a:r>
            <a:r>
              <a:rPr sz="8000" dirty="0" err="1"/>
              <a:t>что-то</a:t>
            </a:r>
            <a:r>
              <a:rPr sz="8000" dirty="0"/>
              <a:t> </a:t>
            </a:r>
            <a:r>
              <a:rPr sz="8000" dirty="0" err="1"/>
              <a:t>крутое</a:t>
            </a:r>
            <a:r>
              <a:rPr sz="8000" dirty="0"/>
              <a:t> - </a:t>
            </a:r>
            <a:r>
              <a:rPr sz="8000" dirty="0" err="1"/>
              <a:t>создай</a:t>
            </a:r>
            <a:r>
              <a:rPr sz="8000" dirty="0"/>
              <a:t> </a:t>
            </a:r>
            <a:r>
              <a:rPr sz="8000" dirty="0" err="1"/>
              <a:t>что-то</a:t>
            </a:r>
            <a:r>
              <a:rPr sz="8000" dirty="0"/>
              <a:t> </a:t>
            </a:r>
            <a:r>
              <a:rPr sz="8000" dirty="0" err="1"/>
              <a:t>новое</a:t>
            </a:r>
            <a:r>
              <a:rPr sz="8000" dirty="0"/>
              <a:t>».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ЮЖЕТ!"/>
          <p:cNvSpPr txBox="1">
            <a:spLocks noGrp="1"/>
          </p:cNvSpPr>
          <p:nvPr>
            <p:ph type="title"/>
          </p:nvPr>
        </p:nvSpPr>
        <p:spPr>
          <a:xfrm>
            <a:off x="7151440" y="-3439144"/>
            <a:ext cx="10007600" cy="5626100"/>
          </a:xfrm>
          <a:prstGeom prst="rect">
            <a:avLst/>
          </a:prstGeom>
        </p:spPr>
        <p:txBody>
          <a:bodyPr/>
          <a:lstStyle/>
          <a:p>
            <a:r>
              <a:rPr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СЮЖЕТ!</a:t>
            </a:r>
          </a:p>
        </p:txBody>
      </p:sp>
      <p:sp>
        <p:nvSpPr>
          <p:cNvPr id="130" name="В нашей игре вам предстоит узнать о нелегкой судьбе бедолаги Billy, столкнуться с тяжелыми выборами, и узнать много моральных ценностей."/>
          <p:cNvSpPr txBox="1">
            <a:spLocks noGrp="1"/>
          </p:cNvSpPr>
          <p:nvPr>
            <p:ph type="body" sz="quarter" idx="1"/>
          </p:nvPr>
        </p:nvSpPr>
        <p:spPr>
          <a:xfrm>
            <a:off x="3335016" y="9450288"/>
            <a:ext cx="18866096" cy="5626100"/>
          </a:xfrm>
          <a:prstGeom prst="rect">
            <a:avLst/>
          </a:prstGeom>
        </p:spPr>
        <p:txBody>
          <a:bodyPr/>
          <a:lstStyle/>
          <a:p>
            <a:r>
              <a:rPr dirty="0"/>
              <a:t>В </a:t>
            </a:r>
            <a:r>
              <a:rPr dirty="0" err="1"/>
              <a:t>нашей</a:t>
            </a:r>
            <a:r>
              <a:rPr dirty="0"/>
              <a:t> </a:t>
            </a:r>
            <a:r>
              <a:rPr dirty="0" err="1"/>
              <a:t>игре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предстоит</a:t>
            </a:r>
            <a:r>
              <a:rPr dirty="0"/>
              <a:t> </a:t>
            </a:r>
            <a:r>
              <a:rPr dirty="0" err="1"/>
              <a:t>узнать</a:t>
            </a:r>
            <a:r>
              <a:rPr dirty="0"/>
              <a:t> о </a:t>
            </a:r>
            <a:r>
              <a:rPr dirty="0" err="1"/>
              <a:t>нелегкой</a:t>
            </a:r>
            <a:r>
              <a:rPr dirty="0"/>
              <a:t> </a:t>
            </a:r>
            <a:r>
              <a:rPr dirty="0" err="1"/>
              <a:t>судьбе</a:t>
            </a:r>
            <a:r>
              <a:rPr dirty="0"/>
              <a:t> </a:t>
            </a:r>
            <a:r>
              <a:rPr dirty="0" err="1"/>
              <a:t>бедолаги</a:t>
            </a:r>
            <a:r>
              <a:rPr dirty="0"/>
              <a:t> Billy, </a:t>
            </a:r>
            <a:r>
              <a:rPr dirty="0" err="1"/>
              <a:t>столкнуться</a:t>
            </a:r>
            <a:r>
              <a:rPr dirty="0"/>
              <a:t> с </a:t>
            </a:r>
            <a:r>
              <a:rPr dirty="0" err="1"/>
              <a:t>тяжелыми</a:t>
            </a:r>
            <a:r>
              <a:rPr dirty="0"/>
              <a:t> </a:t>
            </a:r>
            <a:r>
              <a:rPr dirty="0" err="1"/>
              <a:t>выборами</a:t>
            </a:r>
            <a:r>
              <a:rPr dirty="0"/>
              <a:t>, и </a:t>
            </a:r>
            <a:r>
              <a:rPr dirty="0" err="1"/>
              <a:t>узнать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моральных</a:t>
            </a:r>
            <a:r>
              <a:rPr dirty="0"/>
              <a:t> </a:t>
            </a:r>
            <a:r>
              <a:rPr dirty="0" err="1"/>
              <a:t>ценностей</a:t>
            </a:r>
            <a:r>
              <a:rPr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04" y="2607565"/>
            <a:ext cx="16047338" cy="60506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Снимок экрана 2022-01-15 в 23.19.14.png" descr="Снимок экрана 2022-01-15 в 23.19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627" y="6682873"/>
            <a:ext cx="14734749" cy="5971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Снимок экрана 2022-01-15 в 23.18.54.png" descr="Снимок экрана 2022-01-15 в 23.18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225" y="406971"/>
            <a:ext cx="6517368" cy="5502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Снимок экрана 2022-01-15 в 23.18.14.png" descr="Снимок экрана 2022-01-15 в 23.18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7659" y="1037981"/>
            <a:ext cx="14293051" cy="376641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Стрелка вправо 3"/>
          <p:cNvSpPr/>
          <p:nvPr/>
        </p:nvSpPr>
        <p:spPr>
          <a:xfrm>
            <a:off x="5783288" y="2609528"/>
            <a:ext cx="33123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3191000" y="4985792"/>
            <a:ext cx="1440160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58653" y="1313384"/>
            <a:ext cx="1279388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Библиотеки</a:t>
            </a:r>
            <a:endParaRPr lang="ru-RU" sz="18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4776" y="6281936"/>
            <a:ext cx="20882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написания данной программы мы использовали такие библиотеки:</a:t>
            </a:r>
          </a:p>
          <a:p>
            <a:pPr algn="l"/>
            <a:r>
              <a:rPr lang="ru-RU" b="1" dirty="0" smtClean="0"/>
              <a:t>-</a:t>
            </a:r>
            <a:r>
              <a:rPr lang="en-US" b="1" dirty="0" smtClean="0"/>
              <a:t>pygame</a:t>
            </a:r>
            <a:endParaRPr lang="ru-RU" b="1" dirty="0" smtClean="0"/>
          </a:p>
          <a:p>
            <a:pPr algn="l"/>
            <a:r>
              <a:rPr lang="ru-RU" b="1" dirty="0" smtClean="0"/>
              <a:t>-</a:t>
            </a:r>
            <a:r>
              <a:rPr lang="en-US" b="1" dirty="0" smtClean="0"/>
              <a:t>random</a:t>
            </a:r>
            <a:endParaRPr lang="ru-RU" b="1" dirty="0" smtClean="0"/>
          </a:p>
          <a:p>
            <a:pPr algn="l"/>
            <a:r>
              <a:rPr lang="ru-RU" b="1" dirty="0" smtClean="0"/>
              <a:t>-</a:t>
            </a:r>
            <a:r>
              <a:rPr lang="en-US" b="1" dirty="0" smtClean="0"/>
              <a:t>sys</a:t>
            </a:r>
          </a:p>
        </p:txBody>
      </p:sp>
    </p:spTree>
    <p:extLst>
      <p:ext uri="{BB962C8B-B14F-4D97-AF65-F5344CB8AC3E}">
        <p14:creationId xmlns:p14="http://schemas.microsoft.com/office/powerpoint/2010/main" val="3361002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— Если вам понравилось, а вам понравилось, поставе нам 100 балов!"/>
          <p:cNvSpPr txBox="1">
            <a:spLocks noGrp="1"/>
          </p:cNvSpPr>
          <p:nvPr>
            <p:ph type="body" sz="quarter" idx="21"/>
          </p:nvPr>
        </p:nvSpPr>
        <p:spPr>
          <a:xfrm>
            <a:off x="2363587" y="9378280"/>
            <a:ext cx="19621501" cy="2435827"/>
          </a:xfrm>
          <a:prstGeom prst="rect">
            <a:avLst/>
          </a:prstGeom>
        </p:spPr>
        <p:txBody>
          <a:bodyPr/>
          <a:lstStyle/>
          <a:p>
            <a:r>
              <a:rPr sz="7200" dirty="0"/>
              <a:t>— </a:t>
            </a:r>
            <a:r>
              <a:rPr sz="7200" dirty="0" err="1"/>
              <a:t>Если</a:t>
            </a:r>
            <a:r>
              <a:rPr sz="7200" dirty="0"/>
              <a:t> </a:t>
            </a:r>
            <a:r>
              <a:rPr sz="7200" dirty="0" err="1"/>
              <a:t>вам</a:t>
            </a:r>
            <a:r>
              <a:rPr sz="7200" dirty="0"/>
              <a:t> </a:t>
            </a:r>
            <a:r>
              <a:rPr sz="7200" dirty="0" err="1" smtClean="0"/>
              <a:t>понравилось</a:t>
            </a:r>
            <a:r>
              <a:rPr lang="ru-RU" sz="7200" dirty="0" smtClean="0"/>
              <a:t> </a:t>
            </a:r>
            <a:r>
              <a:rPr lang="ru-RU" sz="7200" dirty="0"/>
              <a:t>(</a:t>
            </a:r>
            <a:r>
              <a:rPr sz="7200" dirty="0" smtClean="0"/>
              <a:t>а </a:t>
            </a:r>
            <a:r>
              <a:rPr sz="7200" dirty="0" err="1"/>
              <a:t>вам</a:t>
            </a:r>
            <a:r>
              <a:rPr sz="7200" dirty="0"/>
              <a:t> </a:t>
            </a:r>
            <a:r>
              <a:rPr sz="7200" dirty="0" err="1" smtClean="0"/>
              <a:t>понравилось</a:t>
            </a:r>
            <a:r>
              <a:rPr lang="ru-RU" sz="7200" dirty="0" smtClean="0"/>
              <a:t>)</a:t>
            </a:r>
            <a:r>
              <a:rPr sz="7200" dirty="0" smtClean="0"/>
              <a:t> </a:t>
            </a:r>
            <a:r>
              <a:rPr sz="7200" dirty="0" err="1" smtClean="0"/>
              <a:t>постав</a:t>
            </a:r>
            <a:r>
              <a:rPr lang="ru-RU" sz="7200" dirty="0" err="1" smtClean="0"/>
              <a:t>ьт</a:t>
            </a:r>
            <a:r>
              <a:rPr sz="7200" dirty="0" smtClean="0"/>
              <a:t>е </a:t>
            </a:r>
            <a:r>
              <a:rPr sz="7200" dirty="0" err="1"/>
              <a:t>нам</a:t>
            </a:r>
            <a:r>
              <a:rPr sz="7200" dirty="0"/>
              <a:t> 100 </a:t>
            </a:r>
            <a:r>
              <a:rPr sz="7200" dirty="0" err="1"/>
              <a:t>балов</a:t>
            </a:r>
            <a:r>
              <a:rPr sz="7200" dirty="0"/>
              <a:t>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5296" y="2610103"/>
            <a:ext cx="125293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Конец!</a:t>
            </a:r>
            <a:endParaRPr lang="ru-RU" sz="25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123</Words>
  <Application>Microsoft Office PowerPoint</Application>
  <PresentationFormat>Произвольный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Boss Of The Car</vt:lpstr>
      <vt:lpstr>В чем идея жанра?</vt:lpstr>
      <vt:lpstr>Презентация PowerPoint</vt:lpstr>
      <vt:lpstr>СЮЖЕТ!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Of The Car</dc:title>
  <dc:creator>Александр Мызников</dc:creator>
  <cp:lastModifiedBy>Александр Мызников</cp:lastModifiedBy>
  <cp:revision>5</cp:revision>
  <dcterms:modified xsi:type="dcterms:W3CDTF">2022-01-16T08:57:24Z</dcterms:modified>
</cp:coreProperties>
</file>