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97" y="-29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2475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анорамное фото двух туристов на каноэ, плывущих по широкой реке на фоне заснеженных гор"/>
          <p:cNvSpPr>
            <a:spLocks noGrp="1"/>
          </p:cNvSpPr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анорамное фото двух туристов на каноэ, плывущих по широкой реке на фоне заснеженных гор"/>
          <p:cNvSpPr>
            <a:spLocks noGrp="1"/>
          </p:cNvSpPr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Ребёнок смотрит в бинокль на заснеженные горы"/>
          <p:cNvSpPr>
            <a:spLocks noGrp="1"/>
          </p:cNvSpPr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Небольшой каменистый остров, покрытый травой и окружённый океаном, на фоне голубого неба"/>
          <p:cNvSpPr>
            <a:spLocks noGrp="1"/>
          </p:cNvSpPr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T Masters Bot"/>
          <p:cNvSpPr txBox="1">
            <a:spLocks noGrp="1"/>
          </p:cNvSpPr>
          <p:nvPr>
            <p:ph type="ctrTitle"/>
          </p:nvPr>
        </p:nvSpPr>
        <p:spPr>
          <a:xfrm>
            <a:off x="2387600" y="-142292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rPr dirty="0"/>
              <a:t>IT Masters Bot</a:t>
            </a:r>
          </a:p>
        </p:txBody>
      </p:sp>
      <p:sp>
        <p:nvSpPr>
          <p:cNvPr id="120" name="Лепенкин Михаил, Александр Мызников, Зобав Арсений"/>
          <p:cNvSpPr txBox="1">
            <a:spLocks noGrp="1"/>
          </p:cNvSpPr>
          <p:nvPr>
            <p:ph type="subTitle" sz="quarter" idx="1"/>
          </p:nvPr>
        </p:nvSpPr>
        <p:spPr>
          <a:xfrm>
            <a:off x="2387600" y="11247164"/>
            <a:ext cx="19621500" cy="15875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Лепенкин</a:t>
            </a:r>
            <a:r>
              <a:rPr dirty="0"/>
              <a:t> </a:t>
            </a:r>
            <a:r>
              <a:rPr dirty="0" err="1"/>
              <a:t>Михаил</a:t>
            </a:r>
            <a:r>
              <a:rPr dirty="0"/>
              <a:t>, </a:t>
            </a:r>
            <a:r>
              <a:rPr dirty="0" err="1"/>
              <a:t>Александр</a:t>
            </a:r>
            <a:r>
              <a:rPr dirty="0"/>
              <a:t> </a:t>
            </a:r>
            <a:r>
              <a:rPr dirty="0" err="1"/>
              <a:t>Мызников</a:t>
            </a:r>
            <a:r>
              <a:rPr dirty="0"/>
              <a:t>, </a:t>
            </a:r>
            <a:r>
              <a:rPr dirty="0" err="1" smtClean="0"/>
              <a:t>Зоб</a:t>
            </a:r>
            <a:r>
              <a:rPr lang="az-Cyrl-AZ" dirty="0"/>
              <a:t>о</a:t>
            </a:r>
            <a:r>
              <a:rPr dirty="0" smtClean="0"/>
              <a:t>в </a:t>
            </a:r>
            <a:r>
              <a:rPr dirty="0" err="1"/>
              <a:t>Арсений</a:t>
            </a:r>
            <a:r>
              <a:rPr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858344"/>
            <a:ext cx="6096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Главная идея нашего проекта"/>
          <p:cNvSpPr txBox="1">
            <a:spLocks noGrp="1"/>
          </p:cNvSpPr>
          <p:nvPr>
            <p:ph type="title"/>
          </p:nvPr>
        </p:nvSpPr>
        <p:spPr>
          <a:xfrm>
            <a:off x="2027667" y="2502255"/>
            <a:ext cx="21675375" cy="1702482"/>
          </a:xfrm>
          <a:prstGeom prst="rect">
            <a:avLst/>
          </a:prstGeom>
        </p:spPr>
        <p:txBody>
          <a:bodyPr/>
          <a:lstStyle/>
          <a:p>
            <a:r>
              <a:t>Главная идея нашего проекта</a:t>
            </a:r>
          </a:p>
        </p:txBody>
      </p:sp>
      <p:sp>
        <p:nvSpPr>
          <p:cNvPr id="123" name="Наша основная идея - создать многофункционального Telegram-бота, который может выполнить различные задачи, такие как: прогноз погоды, курсы некоторых валют, показ времени и многое другое…"/>
          <p:cNvSpPr txBox="1">
            <a:spLocks noGrp="1"/>
          </p:cNvSpPr>
          <p:nvPr>
            <p:ph type="body" sz="half" idx="1"/>
          </p:nvPr>
        </p:nvSpPr>
        <p:spPr>
          <a:xfrm>
            <a:off x="6187838" y="6367235"/>
            <a:ext cx="13355033" cy="56261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Наша</a:t>
            </a:r>
            <a:r>
              <a:rPr dirty="0"/>
              <a:t> </a:t>
            </a:r>
            <a:r>
              <a:rPr dirty="0" err="1"/>
              <a:t>основная</a:t>
            </a:r>
            <a:r>
              <a:rPr dirty="0"/>
              <a:t> </a:t>
            </a:r>
            <a:r>
              <a:rPr dirty="0" err="1"/>
              <a:t>идея</a:t>
            </a:r>
            <a:r>
              <a:rPr dirty="0"/>
              <a:t> - </a:t>
            </a:r>
            <a:r>
              <a:rPr dirty="0" err="1"/>
              <a:t>создать</a:t>
            </a:r>
            <a:r>
              <a:rPr dirty="0"/>
              <a:t> </a:t>
            </a:r>
            <a:r>
              <a:rPr dirty="0" err="1"/>
              <a:t>многофункционального</a:t>
            </a:r>
            <a:r>
              <a:rPr dirty="0"/>
              <a:t> Telegram-</a:t>
            </a:r>
            <a:r>
              <a:rPr dirty="0" err="1"/>
              <a:t>бота</a:t>
            </a:r>
            <a:r>
              <a:rPr dirty="0"/>
              <a:t>,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выполнить</a:t>
            </a:r>
            <a:r>
              <a:rPr dirty="0"/>
              <a:t> </a:t>
            </a:r>
            <a:r>
              <a:rPr dirty="0" err="1"/>
              <a:t>различные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, </a:t>
            </a:r>
            <a:r>
              <a:rPr dirty="0" err="1"/>
              <a:t>такие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: </a:t>
            </a:r>
            <a:r>
              <a:rPr dirty="0" err="1"/>
              <a:t>прогноз</a:t>
            </a:r>
            <a:r>
              <a:rPr dirty="0"/>
              <a:t> </a:t>
            </a:r>
            <a:r>
              <a:rPr dirty="0" err="1"/>
              <a:t>погоды</a:t>
            </a:r>
            <a:r>
              <a:rPr dirty="0"/>
              <a:t>, </a:t>
            </a:r>
            <a:r>
              <a:rPr dirty="0" err="1"/>
              <a:t>курсы</a:t>
            </a:r>
            <a:r>
              <a:rPr dirty="0"/>
              <a:t> </a:t>
            </a:r>
            <a:r>
              <a:rPr dirty="0" err="1"/>
              <a:t>некоторых</a:t>
            </a:r>
            <a:r>
              <a:rPr dirty="0"/>
              <a:t> </a:t>
            </a:r>
            <a:r>
              <a:rPr dirty="0" err="1"/>
              <a:t>валют</a:t>
            </a:r>
            <a:r>
              <a:rPr dirty="0"/>
              <a:t>, </a:t>
            </a:r>
            <a:r>
              <a:rPr dirty="0" err="1"/>
              <a:t>показ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и </a:t>
            </a:r>
            <a:r>
              <a:rPr dirty="0" err="1"/>
              <a:t>многое</a:t>
            </a:r>
            <a:r>
              <a:rPr dirty="0"/>
              <a:t> </a:t>
            </a:r>
            <a:r>
              <a:rPr dirty="0" err="1"/>
              <a:t>другое</a:t>
            </a:r>
            <a:r>
              <a:rPr dirty="0" smtClean="0"/>
              <a:t>…</a:t>
            </a:r>
            <a:endParaRPr lang="ru-RU" dirty="0" smtClean="0"/>
          </a:p>
          <a:p>
            <a:r>
              <a:rPr lang="ru-RU" dirty="0" smtClean="0"/>
              <a:t>Также </a:t>
            </a:r>
            <a:r>
              <a:rPr lang="ru-RU" dirty="0"/>
              <a:t>н</a:t>
            </a:r>
            <a:r>
              <a:rPr lang="ru-RU" dirty="0" smtClean="0"/>
              <a:t>ашим </a:t>
            </a:r>
            <a:r>
              <a:rPr lang="ru-RU" dirty="0"/>
              <a:t>ботом очень легко пользоваться. Как говорят в России: «Как 2 пальца…».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Как наш бот работает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 наш бот работает?</a:t>
            </a:r>
          </a:p>
        </p:txBody>
      </p:sp>
      <p:sp>
        <p:nvSpPr>
          <p:cNvPr id="126" name="1 - процесс регистрации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1 - процесс регистрации</a:t>
            </a:r>
          </a:p>
          <a:p>
            <a:r>
              <a:t>2 - выбор возможностей из предложенный</a:t>
            </a:r>
          </a:p>
          <a:p>
            <a:r>
              <a:t>3 - работа с текстовыми сообщениями, отправленные от пользователей</a:t>
            </a:r>
          </a:p>
        </p:txBody>
      </p:sp>
      <p:pic>
        <p:nvPicPr>
          <p:cNvPr id="127" name="Снимок экрана 2022-04-20 в 20.15.43.png" descr="Снимок экрана 2022-04-20 в 20.15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2446" y="2830627"/>
            <a:ext cx="9494591" cy="5053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Снимок экрана 2022-04-20 в 20.16.21.png" descr="Снимок экрана 2022-04-20 в 20.16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3566" y="8167688"/>
            <a:ext cx="13685513" cy="2458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Снимок экрана 2022-04-20 в 20.17.50.png" descr="Снимок экрана 2022-04-20 в 20.17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6478" y="11175125"/>
            <a:ext cx="14427201" cy="109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Снимок экрана 2022-04-20 в 20.18.17.png" descr="Снимок экрана 2022-04-20 в 20.18.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74578" y="12240385"/>
            <a:ext cx="14351001" cy="137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Как мы реализовали наш проект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 мы реализовали наш проект?</a:t>
            </a:r>
          </a:p>
        </p:txBody>
      </p:sp>
      <p:sp>
        <p:nvSpPr>
          <p:cNvPr id="133" name="В нашем проекте мы использовали библиотеки telebot и random для реализации нашего проекта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В </a:t>
            </a:r>
            <a:r>
              <a:rPr dirty="0" err="1"/>
              <a:t>нашем</a:t>
            </a:r>
            <a:r>
              <a:rPr dirty="0"/>
              <a:t> </a:t>
            </a:r>
            <a:r>
              <a:rPr dirty="0" err="1"/>
              <a:t>проекте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использовали</a:t>
            </a: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 </a:t>
            </a:r>
            <a:r>
              <a:rPr dirty="0" err="1" smtClean="0"/>
              <a:t>telebot</a:t>
            </a:r>
            <a:r>
              <a:rPr lang="en-US" dirty="0" smtClean="0"/>
              <a:t>, </a:t>
            </a:r>
            <a:r>
              <a:rPr lang="en-US" dirty="0" err="1" smtClean="0"/>
              <a:t>pyowm</a:t>
            </a:r>
            <a:r>
              <a:rPr dirty="0" smtClean="0"/>
              <a:t> </a:t>
            </a:r>
            <a:r>
              <a:rPr dirty="0"/>
              <a:t>и random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реализации</a:t>
            </a:r>
            <a:r>
              <a:rPr dirty="0"/>
              <a:t> </a:t>
            </a:r>
            <a:r>
              <a:rPr dirty="0" err="1"/>
              <a:t>нашего</a:t>
            </a:r>
            <a:r>
              <a:rPr dirty="0"/>
              <a:t> </a:t>
            </a:r>
            <a:r>
              <a:rPr dirty="0" err="1"/>
              <a:t>проекта</a:t>
            </a:r>
            <a:endParaRPr dirty="0"/>
          </a:p>
        </p:txBody>
      </p:sp>
      <p:pic>
        <p:nvPicPr>
          <p:cNvPr id="134" name="2022-04-20.png" descr="2022-04-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70663" y="1041558"/>
            <a:ext cx="5463074" cy="3345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2022-04-20 (2).png" descr="2022-04-20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25207" y="9094903"/>
            <a:ext cx="11553986" cy="4333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2022-04-20 (1).png" descr="2022-04-20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11426" y="4466017"/>
            <a:ext cx="10381548" cy="4549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Спасибо за внимание!"/>
          <p:cNvSpPr txBox="1">
            <a:spLocks noGrp="1"/>
          </p:cNvSpPr>
          <p:nvPr>
            <p:ph type="ctrTitle"/>
          </p:nvPr>
        </p:nvSpPr>
        <p:spPr>
          <a:xfrm>
            <a:off x="2381249" y="2298699"/>
            <a:ext cx="19621501" cy="4648201"/>
          </a:xfrm>
          <a:prstGeom prst="rect">
            <a:avLst/>
          </a:prstGeom>
        </p:spPr>
        <p:txBody>
          <a:bodyPr/>
          <a:lstStyle/>
          <a:p>
            <a:r>
              <a:t>Спасибо за внимание!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Произвольный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Gradient</vt:lpstr>
      <vt:lpstr>IT Masters Bot</vt:lpstr>
      <vt:lpstr>Главная идея нашего проекта</vt:lpstr>
      <vt:lpstr>Как наш бот работает?</vt:lpstr>
      <vt:lpstr>Как мы реализовали наш проект?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Masters Bot</dc:title>
  <dc:creator>Александр Мызников</dc:creator>
  <cp:lastModifiedBy>Александр Мызников</cp:lastModifiedBy>
  <cp:revision>2</cp:revision>
  <dcterms:modified xsi:type="dcterms:W3CDTF">2022-04-20T18:51:48Z</dcterms:modified>
</cp:coreProperties>
</file>