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8"/>
  </p:notesMasterIdLst>
  <p:sldIdLst>
    <p:sldId id="256" r:id="rId2"/>
    <p:sldId id="257" r:id="rId3"/>
    <p:sldId id="312" r:id="rId4"/>
    <p:sldId id="259" r:id="rId5"/>
    <p:sldId id="340" r:id="rId6"/>
    <p:sldId id="305" r:id="rId7"/>
    <p:sldId id="332" r:id="rId8"/>
    <p:sldId id="304" r:id="rId9"/>
    <p:sldId id="341" r:id="rId10"/>
    <p:sldId id="265" r:id="rId11"/>
    <p:sldId id="308" r:id="rId12"/>
    <p:sldId id="342" r:id="rId13"/>
    <p:sldId id="262" r:id="rId14"/>
    <p:sldId id="309" r:id="rId15"/>
    <p:sldId id="311" r:id="rId16"/>
    <p:sldId id="343" r:id="rId17"/>
    <p:sldId id="363" r:id="rId18"/>
    <p:sldId id="346" r:id="rId19"/>
    <p:sldId id="348" r:id="rId20"/>
    <p:sldId id="350" r:id="rId21"/>
    <p:sldId id="351" r:id="rId22"/>
    <p:sldId id="319" r:id="rId23"/>
    <p:sldId id="352" r:id="rId24"/>
    <p:sldId id="354" r:id="rId25"/>
    <p:sldId id="360" r:id="rId26"/>
    <p:sldId id="364" r:id="rId27"/>
    <p:sldId id="355" r:id="rId28"/>
    <p:sldId id="356" r:id="rId29"/>
    <p:sldId id="362" r:id="rId30"/>
    <p:sldId id="357" r:id="rId31"/>
    <p:sldId id="361" r:id="rId32"/>
    <p:sldId id="358" r:id="rId33"/>
    <p:sldId id="327" r:id="rId34"/>
    <p:sldId id="359" r:id="rId35"/>
    <p:sldId id="338" r:id="rId36"/>
    <p:sldId id="282" r:id="rId37"/>
  </p:sldIdLst>
  <p:sldSz cx="9144000" cy="5143500" type="screen16x9"/>
  <p:notesSz cx="6858000" cy="9144000"/>
  <p:embeddedFontLst>
    <p:embeddedFont>
      <p:font typeface="Abel" panose="02000506030000020004" pitchFamily="2" charset="0"/>
      <p:regular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Garamond" panose="02020404030301010803" pitchFamily="18" charset="0"/>
      <p:regular r:id="rId44"/>
      <p:bold r:id="rId45"/>
      <p:italic r:id="rId46"/>
    </p:embeddedFont>
    <p:embeddedFont>
      <p:font typeface="Livvic" pitchFamily="2" charset="0"/>
      <p:regular r:id="rId47"/>
      <p:bold r:id="rId48"/>
      <p:italic r:id="rId49"/>
      <p:boldItalic r:id="rId50"/>
    </p:embeddedFont>
    <p:embeddedFont>
      <p:font typeface="Montserrat" panose="00000500000000000000" pitchFamily="2" charset="0"/>
      <p:regular r:id="rId51"/>
      <p:bold r:id="rId52"/>
      <p:italic r:id="rId53"/>
      <p:boldItalic r:id="rId54"/>
    </p:embeddedFont>
    <p:embeddedFont>
      <p:font typeface="Roboto Condensed Light" panose="02000000000000000000" pitchFamily="2" charset="0"/>
      <p:regular r:id="rId55"/>
      <p:italic r:id="rId56"/>
    </p:embeddedFont>
    <p:embeddedFont>
      <p:font typeface="Rubik Medium" panose="020B0604020202020204" charset="-79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AE75"/>
    <a:srgbClr val="DCAE52"/>
    <a:srgbClr val="A89163"/>
    <a:srgbClr val="E9E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F191C1-A9E1-C00F-8D84-3D8ECF0C5EA8}" v="451" dt="2022-11-06T22:58:35.798"/>
  </p1510:revLst>
</p1510:revInfo>
</file>

<file path=ppt/tableStyles.xml><?xml version="1.0" encoding="utf-8"?>
<a:tblStyleLst xmlns:a="http://schemas.openxmlformats.org/drawingml/2006/main" def="{4C835996-E5A4-4B86-969A-F8332B1CD4E1}">
  <a:tblStyle styleId="{4C835996-E5A4-4B86-969A-F8332B1CD4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84" autoAdjust="0"/>
  </p:normalViewPr>
  <p:slideViewPr>
    <p:cSldViewPr snapToGrid="0">
      <p:cViewPr varScale="1">
        <p:scale>
          <a:sx n="139" d="100"/>
          <a:sy n="139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font" Target="fonts/font22.fntdata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çalo Freitas" userId="c81ae397-b368-419c-a192-0efe683c461f" providerId="ADAL" clId="{4BEF89B9-706A-4A70-8C96-A28BA7DC84E4}"/>
    <pc:docChg chg="undo custSel addSld delSld modSld sldOrd">
      <pc:chgData name="Gonçalo Freitas" userId="c81ae397-b368-419c-a192-0efe683c461f" providerId="ADAL" clId="{4BEF89B9-706A-4A70-8C96-A28BA7DC84E4}" dt="2022-11-07T22:54:39.734" v="1754" actId="14826"/>
      <pc:docMkLst>
        <pc:docMk/>
      </pc:docMkLst>
      <pc:sldChg chg="modSp mod modNotesTx">
        <pc:chgData name="Gonçalo Freitas" userId="c81ae397-b368-419c-a192-0efe683c461f" providerId="ADAL" clId="{4BEF89B9-706A-4A70-8C96-A28BA7DC84E4}" dt="2022-11-07T17:59:43.873" v="1742" actId="1076"/>
        <pc:sldMkLst>
          <pc:docMk/>
          <pc:sldMk cId="0" sldId="256"/>
        </pc:sldMkLst>
        <pc:spChg chg="mod">
          <ac:chgData name="Gonçalo Freitas" userId="c81ae397-b368-419c-a192-0efe683c461f" providerId="ADAL" clId="{4BEF89B9-706A-4A70-8C96-A28BA7DC84E4}" dt="2022-11-03T16:08:17.374" v="1131" actId="14100"/>
          <ac:spMkLst>
            <pc:docMk/>
            <pc:sldMk cId="0" sldId="256"/>
            <ac:spMk id="328" creationId="{00000000-0000-0000-0000-000000000000}"/>
          </ac:spMkLst>
        </pc:spChg>
        <pc:spChg chg="mod">
          <ac:chgData name="Gonçalo Freitas" userId="c81ae397-b368-419c-a192-0efe683c461f" providerId="ADAL" clId="{4BEF89B9-706A-4A70-8C96-A28BA7DC84E4}" dt="2022-11-07T17:59:43.873" v="1742" actId="1076"/>
          <ac:spMkLst>
            <pc:docMk/>
            <pc:sldMk cId="0" sldId="256"/>
            <ac:spMk id="329" creationId="{00000000-0000-0000-0000-000000000000}"/>
          </ac:spMkLst>
        </pc:spChg>
      </pc:sldChg>
      <pc:sldChg chg="addSp modSp mod modNotesTx">
        <pc:chgData name="Gonçalo Freitas" userId="c81ae397-b368-419c-a192-0efe683c461f" providerId="ADAL" clId="{4BEF89B9-706A-4A70-8C96-A28BA7DC84E4}" dt="2022-11-07T18:00:15.367" v="1746" actId="1076"/>
        <pc:sldMkLst>
          <pc:docMk/>
          <pc:sldMk cId="0" sldId="257"/>
        </pc:sldMkLst>
        <pc:spChg chg="add mod">
          <ac:chgData name="Gonçalo Freitas" userId="c81ae397-b368-419c-a192-0efe683c461f" providerId="ADAL" clId="{4BEF89B9-706A-4A70-8C96-A28BA7DC84E4}" dt="2022-11-03T16:04:08.232" v="1002" actId="403"/>
          <ac:spMkLst>
            <pc:docMk/>
            <pc:sldMk cId="0" sldId="257"/>
            <ac:spMk id="2" creationId="{D631463B-8FF8-5AEA-6EA2-4EF2CCD3866C}"/>
          </ac:spMkLst>
        </pc:spChg>
        <pc:spChg chg="mod">
          <ac:chgData name="Gonçalo Freitas" userId="c81ae397-b368-419c-a192-0efe683c461f" providerId="ADAL" clId="{4BEF89B9-706A-4A70-8C96-A28BA7DC84E4}" dt="2022-11-07T18:00:11.834" v="1745" actId="403"/>
          <ac:spMkLst>
            <pc:docMk/>
            <pc:sldMk cId="0" sldId="257"/>
            <ac:spMk id="334" creationId="{00000000-0000-0000-0000-000000000000}"/>
          </ac:spMkLst>
        </pc:spChg>
        <pc:spChg chg="mod">
          <ac:chgData name="Gonçalo Freitas" userId="c81ae397-b368-419c-a192-0efe683c461f" providerId="ADAL" clId="{4BEF89B9-706A-4A70-8C96-A28BA7DC84E4}" dt="2022-11-07T18:00:15.367" v="1746" actId="1076"/>
          <ac:spMkLst>
            <pc:docMk/>
            <pc:sldMk cId="0" sldId="257"/>
            <ac:spMk id="335" creationId="{00000000-0000-0000-0000-000000000000}"/>
          </ac:spMkLst>
        </pc:spChg>
      </pc:sldChg>
      <pc:sldChg chg="addSp delSp modSp mod">
        <pc:chgData name="Gonçalo Freitas" userId="c81ae397-b368-419c-a192-0efe683c461f" providerId="ADAL" clId="{4BEF89B9-706A-4A70-8C96-A28BA7DC84E4}" dt="2022-11-07T18:00:28.437" v="1747" actId="313"/>
        <pc:sldMkLst>
          <pc:docMk/>
          <pc:sldMk cId="0" sldId="259"/>
        </pc:sldMkLst>
        <pc:spChg chg="add mod">
          <ac:chgData name="Gonçalo Freitas" userId="c81ae397-b368-419c-a192-0efe683c461f" providerId="ADAL" clId="{4BEF89B9-706A-4A70-8C96-A28BA7DC84E4}" dt="2022-11-03T16:04:20.413" v="1010" actId="20577"/>
          <ac:spMkLst>
            <pc:docMk/>
            <pc:sldMk cId="0" sldId="259"/>
            <ac:spMk id="4" creationId="{6A6B3939-65EC-D082-DBD8-ACEE72169B86}"/>
          </ac:spMkLst>
        </pc:spChg>
        <pc:spChg chg="del">
          <ac:chgData name="Gonçalo Freitas" userId="c81ae397-b368-419c-a192-0efe683c461f" providerId="ADAL" clId="{4BEF89B9-706A-4A70-8C96-A28BA7DC84E4}" dt="2022-11-03T15:14:42.309" v="22" actId="478"/>
          <ac:spMkLst>
            <pc:docMk/>
            <pc:sldMk cId="0" sldId="259"/>
            <ac:spMk id="6" creationId="{FBE567EE-FBC9-41CB-A432-4D3F94566B6C}"/>
          </ac:spMkLst>
        </pc:spChg>
        <pc:spChg chg="mod">
          <ac:chgData name="Gonçalo Freitas" userId="c81ae397-b368-419c-a192-0efe683c461f" providerId="ADAL" clId="{4BEF89B9-706A-4A70-8C96-A28BA7DC84E4}" dt="2022-11-07T18:00:28.437" v="1747" actId="313"/>
          <ac:spMkLst>
            <pc:docMk/>
            <pc:sldMk cId="0" sldId="259"/>
            <ac:spMk id="364" creationId="{00000000-0000-0000-0000-000000000000}"/>
          </ac:spMkLst>
        </pc:spChg>
        <pc:picChg chg="add del">
          <ac:chgData name="Gonçalo Freitas" userId="c81ae397-b368-419c-a192-0efe683c461f" providerId="ADAL" clId="{4BEF89B9-706A-4A70-8C96-A28BA7DC84E4}" dt="2022-11-03T15:14:28.176" v="20"/>
          <ac:picMkLst>
            <pc:docMk/>
            <pc:sldMk cId="0" sldId="259"/>
            <ac:picMk id="2" creationId="{79F755B4-7C1D-DF01-5A2A-9E68FD6ACCBC}"/>
          </ac:picMkLst>
        </pc:picChg>
        <pc:picChg chg="add mod">
          <ac:chgData name="Gonçalo Freitas" userId="c81ae397-b368-419c-a192-0efe683c461f" providerId="ADAL" clId="{4BEF89B9-706A-4A70-8C96-A28BA7DC84E4}" dt="2022-11-03T15:15:16.124" v="27" actId="1076"/>
          <ac:picMkLst>
            <pc:docMk/>
            <pc:sldMk cId="0" sldId="259"/>
            <ac:picMk id="3" creationId="{1E172448-527E-214E-1D9C-D99F69580C95}"/>
          </ac:picMkLst>
        </pc:picChg>
      </pc:sldChg>
      <pc:sldChg chg="addSp modSp mod">
        <pc:chgData name="Gonçalo Freitas" userId="c81ae397-b368-419c-a192-0efe683c461f" providerId="ADAL" clId="{4BEF89B9-706A-4A70-8C96-A28BA7DC84E4}" dt="2022-11-07T14:33:44.739" v="1357" actId="20577"/>
        <pc:sldMkLst>
          <pc:docMk/>
          <pc:sldMk cId="0" sldId="262"/>
        </pc:sldMkLst>
        <pc:spChg chg="add mod">
          <ac:chgData name="Gonçalo Freitas" userId="c81ae397-b368-419c-a192-0efe683c461f" providerId="ADAL" clId="{4BEF89B9-706A-4A70-8C96-A28BA7DC84E4}" dt="2022-11-03T15:30:58.339" v="265" actId="1076"/>
          <ac:spMkLst>
            <pc:docMk/>
            <pc:sldMk cId="0" sldId="262"/>
            <ac:spMk id="4" creationId="{61704C13-0DE7-F397-6522-762584FC2627}"/>
          </ac:spMkLst>
        </pc:spChg>
        <pc:spChg chg="add mod">
          <ac:chgData name="Gonçalo Freitas" userId="c81ae397-b368-419c-a192-0efe683c461f" providerId="ADAL" clId="{4BEF89B9-706A-4A70-8C96-A28BA7DC84E4}" dt="2022-11-07T14:33:44.739" v="1357" actId="20577"/>
          <ac:spMkLst>
            <pc:docMk/>
            <pc:sldMk cId="0" sldId="262"/>
            <ac:spMk id="6" creationId="{A9CF7A3D-0408-C15D-E9C6-030CF3E590FC}"/>
          </ac:spMkLst>
        </pc:spChg>
        <pc:spChg chg="add mod">
          <ac:chgData name="Gonçalo Freitas" userId="c81ae397-b368-419c-a192-0efe683c461f" providerId="ADAL" clId="{4BEF89B9-706A-4A70-8C96-A28BA7DC84E4}" dt="2022-11-03T16:05:17.428" v="1040" actId="20577"/>
          <ac:spMkLst>
            <pc:docMk/>
            <pc:sldMk cId="0" sldId="262"/>
            <ac:spMk id="7" creationId="{5E525970-D598-6B24-2791-94FD62E238E6}"/>
          </ac:spMkLst>
        </pc:spChg>
        <pc:spChg chg="mod">
          <ac:chgData name="Gonçalo Freitas" userId="c81ae397-b368-419c-a192-0efe683c461f" providerId="ADAL" clId="{4BEF89B9-706A-4A70-8C96-A28BA7DC84E4}" dt="2022-11-03T15:30:52.251" v="263" actId="1076"/>
          <ac:spMkLst>
            <pc:docMk/>
            <pc:sldMk cId="0" sldId="262"/>
            <ac:spMk id="399" creationId="{00000000-0000-0000-0000-000000000000}"/>
          </ac:spMkLst>
        </pc:spChg>
      </pc:sldChg>
      <pc:sldChg chg="del">
        <pc:chgData name="Gonçalo Freitas" userId="c81ae397-b368-419c-a192-0efe683c461f" providerId="ADAL" clId="{4BEF89B9-706A-4A70-8C96-A28BA7DC84E4}" dt="2022-11-03T15:44:51.885" v="538" actId="47"/>
        <pc:sldMkLst>
          <pc:docMk/>
          <pc:sldMk cId="0" sldId="264"/>
        </pc:sldMkLst>
      </pc:sldChg>
      <pc:sldChg chg="addSp modSp mod">
        <pc:chgData name="Gonçalo Freitas" userId="c81ae397-b368-419c-a192-0efe683c461f" providerId="ADAL" clId="{4BEF89B9-706A-4A70-8C96-A28BA7DC84E4}" dt="2022-11-03T16:04:46.057" v="1028" actId="20577"/>
        <pc:sldMkLst>
          <pc:docMk/>
          <pc:sldMk cId="0" sldId="265"/>
        </pc:sldMkLst>
        <pc:spChg chg="add mod">
          <ac:chgData name="Gonçalo Freitas" userId="c81ae397-b368-419c-a192-0efe683c461f" providerId="ADAL" clId="{4BEF89B9-706A-4A70-8C96-A28BA7DC84E4}" dt="2022-11-03T16:04:46.057" v="1028" actId="20577"/>
          <ac:spMkLst>
            <pc:docMk/>
            <pc:sldMk cId="0" sldId="265"/>
            <ac:spMk id="2" creationId="{9C47C301-26C6-FD4C-77A4-D21924543287}"/>
          </ac:spMkLst>
        </pc:spChg>
        <pc:spChg chg="mod">
          <ac:chgData name="Gonçalo Freitas" userId="c81ae397-b368-419c-a192-0efe683c461f" providerId="ADAL" clId="{4BEF89B9-706A-4A70-8C96-A28BA7DC84E4}" dt="2022-11-03T15:25:34.328" v="191" actId="20577"/>
          <ac:spMkLst>
            <pc:docMk/>
            <pc:sldMk cId="0" sldId="265"/>
            <ac:spMk id="425" creationId="{00000000-0000-0000-0000-000000000000}"/>
          </ac:spMkLst>
        </pc:spChg>
        <pc:spChg chg="mod">
          <ac:chgData name="Gonçalo Freitas" userId="c81ae397-b368-419c-a192-0efe683c461f" providerId="ADAL" clId="{4BEF89B9-706A-4A70-8C96-A28BA7DC84E4}" dt="2022-11-03T15:25:43.885" v="192"/>
          <ac:spMkLst>
            <pc:docMk/>
            <pc:sldMk cId="0" sldId="265"/>
            <ac:spMk id="426" creationId="{00000000-0000-0000-0000-000000000000}"/>
          </ac:spMkLst>
        </pc:spChg>
      </pc:sldChg>
      <pc:sldChg chg="modSp mod ord">
        <pc:chgData name="Gonçalo Freitas" userId="c81ae397-b368-419c-a192-0efe683c461f" providerId="ADAL" clId="{4BEF89B9-706A-4A70-8C96-A28BA7DC84E4}" dt="2022-11-04T19:32:57.961" v="1184"/>
        <pc:sldMkLst>
          <pc:docMk/>
          <pc:sldMk cId="0" sldId="282"/>
        </pc:sldMkLst>
        <pc:spChg chg="mod">
          <ac:chgData name="Gonçalo Freitas" userId="c81ae397-b368-419c-a192-0efe683c461f" providerId="ADAL" clId="{4BEF89B9-706A-4A70-8C96-A28BA7DC84E4}" dt="2022-11-03T16:03:02.965" v="970" actId="20577"/>
          <ac:spMkLst>
            <pc:docMk/>
            <pc:sldMk cId="0" sldId="282"/>
            <ac:spMk id="7" creationId="{9DF24B7B-92A8-722F-021D-25606E50D4F0}"/>
          </ac:spMkLst>
        </pc:spChg>
        <pc:spChg chg="mod">
          <ac:chgData name="Gonçalo Freitas" userId="c81ae397-b368-419c-a192-0efe683c461f" providerId="ADAL" clId="{4BEF89B9-706A-4A70-8C96-A28BA7DC84E4}" dt="2022-11-03T16:03:16.857" v="993" actId="1076"/>
          <ac:spMkLst>
            <pc:docMk/>
            <pc:sldMk cId="0" sldId="282"/>
            <ac:spMk id="849" creationId="{00000000-0000-0000-0000-000000000000}"/>
          </ac:spMkLst>
        </pc:spChg>
      </pc:sldChg>
      <pc:sldChg chg="addSp delSp modSp mod ord">
        <pc:chgData name="Gonçalo Freitas" userId="c81ae397-b368-419c-a192-0efe683c461f" providerId="ADAL" clId="{4BEF89B9-706A-4A70-8C96-A28BA7DC84E4}" dt="2022-11-07T18:03:38.405" v="1752" actId="403"/>
        <pc:sldMkLst>
          <pc:docMk/>
          <pc:sldMk cId="1943644626" sldId="304"/>
        </pc:sldMkLst>
        <pc:spChg chg="add mod">
          <ac:chgData name="Gonçalo Freitas" userId="c81ae397-b368-419c-a192-0efe683c461f" providerId="ADAL" clId="{4BEF89B9-706A-4A70-8C96-A28BA7DC84E4}" dt="2022-11-03T15:23:00.875" v="156" actId="164"/>
          <ac:spMkLst>
            <pc:docMk/>
            <pc:sldMk cId="1943644626" sldId="304"/>
            <ac:spMk id="3" creationId="{A3624463-4B4F-6F88-C35F-E6CF74E823AD}"/>
          </ac:spMkLst>
        </pc:spChg>
        <pc:spChg chg="add mod">
          <ac:chgData name="Gonçalo Freitas" userId="c81ae397-b368-419c-a192-0efe683c461f" providerId="ADAL" clId="{4BEF89B9-706A-4A70-8C96-A28BA7DC84E4}" dt="2022-11-03T15:23:00.875" v="156" actId="164"/>
          <ac:spMkLst>
            <pc:docMk/>
            <pc:sldMk cId="1943644626" sldId="304"/>
            <ac:spMk id="4" creationId="{750E9B2E-3576-D0D5-B1F5-FA57C2C2DEF5}"/>
          </ac:spMkLst>
        </pc:spChg>
        <pc:spChg chg="add mod">
          <ac:chgData name="Gonçalo Freitas" userId="c81ae397-b368-419c-a192-0efe683c461f" providerId="ADAL" clId="{4BEF89B9-706A-4A70-8C96-A28BA7DC84E4}" dt="2022-11-03T15:23:00.875" v="156" actId="164"/>
          <ac:spMkLst>
            <pc:docMk/>
            <pc:sldMk cId="1943644626" sldId="304"/>
            <ac:spMk id="5" creationId="{617B74B3-4E5D-1CC1-A823-D4CB51888869}"/>
          </ac:spMkLst>
        </pc:spChg>
        <pc:spChg chg="del">
          <ac:chgData name="Gonçalo Freitas" userId="c81ae397-b368-419c-a192-0efe683c461f" providerId="ADAL" clId="{4BEF89B9-706A-4A70-8C96-A28BA7DC84E4}" dt="2022-11-03T15:16:03.315" v="38" actId="478"/>
          <ac:spMkLst>
            <pc:docMk/>
            <pc:sldMk cId="1943644626" sldId="304"/>
            <ac:spMk id="6" creationId="{FBE567EE-FBC9-41CB-A432-4D3F94566B6C}"/>
          </ac:spMkLst>
        </pc:spChg>
        <pc:spChg chg="add del mod">
          <ac:chgData name="Gonçalo Freitas" userId="c81ae397-b368-419c-a192-0efe683c461f" providerId="ADAL" clId="{4BEF89B9-706A-4A70-8C96-A28BA7DC84E4}" dt="2022-11-03T15:22:05.007" v="143" actId="478"/>
          <ac:spMkLst>
            <pc:docMk/>
            <pc:sldMk cId="1943644626" sldId="304"/>
            <ac:spMk id="7" creationId="{A7273471-A3D1-F908-5442-0941FB36BE06}"/>
          </ac:spMkLst>
        </pc:spChg>
        <pc:spChg chg="add mod">
          <ac:chgData name="Gonçalo Freitas" userId="c81ae397-b368-419c-a192-0efe683c461f" providerId="ADAL" clId="{4BEF89B9-706A-4A70-8C96-A28BA7DC84E4}" dt="2022-11-03T15:23:00.875" v="156" actId="164"/>
          <ac:spMkLst>
            <pc:docMk/>
            <pc:sldMk cId="1943644626" sldId="304"/>
            <ac:spMk id="8" creationId="{7B664FD5-F3B7-BE63-DF06-1328CE0DFA13}"/>
          </ac:spMkLst>
        </pc:spChg>
        <pc:spChg chg="add mod">
          <ac:chgData name="Gonçalo Freitas" userId="c81ae397-b368-419c-a192-0efe683c461f" providerId="ADAL" clId="{4BEF89B9-706A-4A70-8C96-A28BA7DC84E4}" dt="2022-11-03T15:23:00.875" v="156" actId="164"/>
          <ac:spMkLst>
            <pc:docMk/>
            <pc:sldMk cId="1943644626" sldId="304"/>
            <ac:spMk id="9" creationId="{F83D20FF-D395-88A6-6317-044F2872714B}"/>
          </ac:spMkLst>
        </pc:spChg>
        <pc:spChg chg="add mod">
          <ac:chgData name="Gonçalo Freitas" userId="c81ae397-b368-419c-a192-0efe683c461f" providerId="ADAL" clId="{4BEF89B9-706A-4A70-8C96-A28BA7DC84E4}" dt="2022-11-03T15:23:00.875" v="156" actId="164"/>
          <ac:spMkLst>
            <pc:docMk/>
            <pc:sldMk cId="1943644626" sldId="304"/>
            <ac:spMk id="10" creationId="{7E601731-CA7F-5C25-0703-875FC1DE80F6}"/>
          </ac:spMkLst>
        </pc:spChg>
        <pc:spChg chg="add mod">
          <ac:chgData name="Gonçalo Freitas" userId="c81ae397-b368-419c-a192-0efe683c461f" providerId="ADAL" clId="{4BEF89B9-706A-4A70-8C96-A28BA7DC84E4}" dt="2022-11-03T16:04:38.605" v="1022" actId="20577"/>
          <ac:spMkLst>
            <pc:docMk/>
            <pc:sldMk cId="1943644626" sldId="304"/>
            <ac:spMk id="12" creationId="{FA3BA073-6168-8AAE-87AB-8E91B717B265}"/>
          </ac:spMkLst>
        </pc:spChg>
        <pc:spChg chg="mod">
          <ac:chgData name="Gonçalo Freitas" userId="c81ae397-b368-419c-a192-0efe683c461f" providerId="ADAL" clId="{4BEF89B9-706A-4A70-8C96-A28BA7DC84E4}" dt="2022-11-03T15:23:24.486" v="160" actId="20577"/>
          <ac:spMkLst>
            <pc:docMk/>
            <pc:sldMk cId="1943644626" sldId="304"/>
            <ac:spMk id="363" creationId="{00000000-0000-0000-0000-000000000000}"/>
          </ac:spMkLst>
        </pc:spChg>
        <pc:spChg chg="mod">
          <ac:chgData name="Gonçalo Freitas" userId="c81ae397-b368-419c-a192-0efe683c461f" providerId="ADAL" clId="{4BEF89B9-706A-4A70-8C96-A28BA7DC84E4}" dt="2022-11-07T18:03:38.405" v="1752" actId="403"/>
          <ac:spMkLst>
            <pc:docMk/>
            <pc:sldMk cId="1943644626" sldId="304"/>
            <ac:spMk id="364" creationId="{00000000-0000-0000-0000-000000000000}"/>
          </ac:spMkLst>
        </pc:spChg>
        <pc:grpChg chg="add mod">
          <ac:chgData name="Gonçalo Freitas" userId="c81ae397-b368-419c-a192-0efe683c461f" providerId="ADAL" clId="{4BEF89B9-706A-4A70-8C96-A28BA7DC84E4}" dt="2022-11-03T15:23:05.590" v="158" actId="1076"/>
          <ac:grpSpMkLst>
            <pc:docMk/>
            <pc:sldMk cId="1943644626" sldId="304"/>
            <ac:grpSpMk id="11" creationId="{F84C965D-EC95-DA60-A8BC-D3CECDE039B5}"/>
          </ac:grpSpMkLst>
        </pc:grpChg>
        <pc:picChg chg="add del mod">
          <ac:chgData name="Gonçalo Freitas" userId="c81ae397-b368-419c-a192-0efe683c461f" providerId="ADAL" clId="{4BEF89B9-706A-4A70-8C96-A28BA7DC84E4}" dt="2022-11-03T15:21:02.470" v="127" actId="478"/>
          <ac:picMkLst>
            <pc:docMk/>
            <pc:sldMk cId="1943644626" sldId="304"/>
            <ac:picMk id="2" creationId="{FAFE460E-C06E-7FA5-815D-34BDA0801DCE}"/>
          </ac:picMkLst>
        </pc:picChg>
      </pc:sldChg>
      <pc:sldChg chg="addSp delSp modSp mod">
        <pc:chgData name="Gonçalo Freitas" userId="c81ae397-b368-419c-a192-0efe683c461f" providerId="ADAL" clId="{4BEF89B9-706A-4A70-8C96-A28BA7DC84E4}" dt="2022-11-03T16:04:29.171" v="1016" actId="20577"/>
        <pc:sldMkLst>
          <pc:docMk/>
          <pc:sldMk cId="1188276221" sldId="305"/>
        </pc:sldMkLst>
        <pc:spChg chg="add del mod">
          <ac:chgData name="Gonçalo Freitas" userId="c81ae397-b368-419c-a192-0efe683c461f" providerId="ADAL" clId="{4BEF89B9-706A-4A70-8C96-A28BA7DC84E4}" dt="2022-11-03T15:16:34.786" v="44" actId="478"/>
          <ac:spMkLst>
            <pc:docMk/>
            <pc:sldMk cId="1188276221" sldId="305"/>
            <ac:spMk id="3" creationId="{90B2770A-7979-F941-114B-96B8DECA40C6}"/>
          </ac:spMkLst>
        </pc:spChg>
        <pc:spChg chg="add mod">
          <ac:chgData name="Gonçalo Freitas" userId="c81ae397-b368-419c-a192-0efe683c461f" providerId="ADAL" clId="{4BEF89B9-706A-4A70-8C96-A28BA7DC84E4}" dt="2022-11-03T15:16:53.953" v="50" actId="1076"/>
          <ac:spMkLst>
            <pc:docMk/>
            <pc:sldMk cId="1188276221" sldId="305"/>
            <ac:spMk id="5" creationId="{B793FFC4-2BF9-5448-73FB-B466671B5BA4}"/>
          </ac:spMkLst>
        </pc:spChg>
        <pc:spChg chg="del">
          <ac:chgData name="Gonçalo Freitas" userId="c81ae397-b368-419c-a192-0efe683c461f" providerId="ADAL" clId="{4BEF89B9-706A-4A70-8C96-A28BA7DC84E4}" dt="2022-11-03T15:16:29.752" v="42" actId="478"/>
          <ac:spMkLst>
            <pc:docMk/>
            <pc:sldMk cId="1188276221" sldId="305"/>
            <ac:spMk id="6" creationId="{FBE567EE-FBC9-41CB-A432-4D3F94566B6C}"/>
          </ac:spMkLst>
        </pc:spChg>
        <pc:spChg chg="add mod">
          <ac:chgData name="Gonçalo Freitas" userId="c81ae397-b368-419c-a192-0efe683c461f" providerId="ADAL" clId="{4BEF89B9-706A-4A70-8C96-A28BA7DC84E4}" dt="2022-11-03T15:16:57.440" v="51" actId="1076"/>
          <ac:spMkLst>
            <pc:docMk/>
            <pc:sldMk cId="1188276221" sldId="305"/>
            <ac:spMk id="8" creationId="{8036BD96-3CA0-B0A8-AA7B-BECDFD4644E9}"/>
          </ac:spMkLst>
        </pc:spChg>
        <pc:spChg chg="add mod">
          <ac:chgData name="Gonçalo Freitas" userId="c81ae397-b368-419c-a192-0efe683c461f" providerId="ADAL" clId="{4BEF89B9-706A-4A70-8C96-A28BA7DC84E4}" dt="2022-11-03T15:17:20.194" v="55" actId="15"/>
          <ac:spMkLst>
            <pc:docMk/>
            <pc:sldMk cId="1188276221" sldId="305"/>
            <ac:spMk id="9" creationId="{A5A89807-4087-B5B8-6702-BBE2DC7D7009}"/>
          </ac:spMkLst>
        </pc:spChg>
        <pc:spChg chg="add mod">
          <ac:chgData name="Gonçalo Freitas" userId="c81ae397-b368-419c-a192-0efe683c461f" providerId="ADAL" clId="{4BEF89B9-706A-4A70-8C96-A28BA7DC84E4}" dt="2022-11-03T16:04:29.171" v="1016" actId="20577"/>
          <ac:spMkLst>
            <pc:docMk/>
            <pc:sldMk cId="1188276221" sldId="305"/>
            <ac:spMk id="10" creationId="{E258AD8B-D8E8-7687-FFDF-0581BC2C5CC9}"/>
          </ac:spMkLst>
        </pc:spChg>
        <pc:spChg chg="del">
          <ac:chgData name="Gonçalo Freitas" userId="c81ae397-b368-419c-a192-0efe683c461f" providerId="ADAL" clId="{4BEF89B9-706A-4A70-8C96-A28BA7DC84E4}" dt="2022-11-03T15:16:32.870" v="43" actId="478"/>
          <ac:spMkLst>
            <pc:docMk/>
            <pc:sldMk cId="1188276221" sldId="305"/>
            <ac:spMk id="364" creationId="{00000000-0000-0000-0000-000000000000}"/>
          </ac:spMkLst>
        </pc:spChg>
        <pc:picChg chg="add mod">
          <ac:chgData name="Gonçalo Freitas" userId="c81ae397-b368-419c-a192-0efe683c461f" providerId="ADAL" clId="{4BEF89B9-706A-4A70-8C96-A28BA7DC84E4}" dt="2022-11-03T15:16:53.953" v="50" actId="1076"/>
          <ac:picMkLst>
            <pc:docMk/>
            <pc:sldMk cId="1188276221" sldId="305"/>
            <ac:picMk id="4" creationId="{83ED1BB8-B5C3-816C-7425-0D83105A67EE}"/>
          </ac:picMkLst>
        </pc:picChg>
        <pc:picChg chg="add mod">
          <ac:chgData name="Gonçalo Freitas" userId="c81ae397-b368-419c-a192-0efe683c461f" providerId="ADAL" clId="{4BEF89B9-706A-4A70-8C96-A28BA7DC84E4}" dt="2022-11-03T15:16:57.440" v="51" actId="1076"/>
          <ac:picMkLst>
            <pc:docMk/>
            <pc:sldMk cId="1188276221" sldId="305"/>
            <ac:picMk id="7" creationId="{BE45B814-F19D-A923-AF3C-9EAE1AB2F5C0}"/>
          </ac:picMkLst>
        </pc:picChg>
      </pc:sldChg>
      <pc:sldChg chg="addSp delSp modSp mod">
        <pc:chgData name="Gonçalo Freitas" userId="c81ae397-b368-419c-a192-0efe683c461f" providerId="ADAL" clId="{4BEF89B9-706A-4A70-8C96-A28BA7DC84E4}" dt="2022-11-03T16:04:56.729" v="1032" actId="14100"/>
        <pc:sldMkLst>
          <pc:docMk/>
          <pc:sldMk cId="1278660406" sldId="308"/>
        </pc:sldMkLst>
        <pc:spChg chg="add mod">
          <ac:chgData name="Gonçalo Freitas" userId="c81ae397-b368-419c-a192-0efe683c461f" providerId="ADAL" clId="{4BEF89B9-706A-4A70-8C96-A28BA7DC84E4}" dt="2022-11-03T15:28:21.337" v="234" actId="207"/>
          <ac:spMkLst>
            <pc:docMk/>
            <pc:sldMk cId="1278660406" sldId="308"/>
            <ac:spMk id="3" creationId="{B342338A-DAE6-0361-459E-CE4B0A27A7FF}"/>
          </ac:spMkLst>
        </pc:spChg>
        <pc:spChg chg="add mod">
          <ac:chgData name="Gonçalo Freitas" userId="c81ae397-b368-419c-a192-0efe683c461f" providerId="ADAL" clId="{4BEF89B9-706A-4A70-8C96-A28BA7DC84E4}" dt="2022-11-03T16:04:56.729" v="1032" actId="14100"/>
          <ac:spMkLst>
            <pc:docMk/>
            <pc:sldMk cId="1278660406" sldId="308"/>
            <ac:spMk id="4" creationId="{7563D9B6-D5C3-28E6-FA71-327B8F203024}"/>
          </ac:spMkLst>
        </pc:spChg>
        <pc:spChg chg="mod">
          <ac:chgData name="Gonçalo Freitas" userId="c81ae397-b368-419c-a192-0efe683c461f" providerId="ADAL" clId="{4BEF89B9-706A-4A70-8C96-A28BA7DC84E4}" dt="2022-11-03T15:28:10.572" v="231" actId="20577"/>
          <ac:spMkLst>
            <pc:docMk/>
            <pc:sldMk cId="1278660406" sldId="308"/>
            <ac:spMk id="5" creationId="{C422E394-1CC9-41B6-A83A-B536434D6F1A}"/>
          </ac:spMkLst>
        </pc:spChg>
        <pc:grpChg chg="del">
          <ac:chgData name="Gonçalo Freitas" userId="c81ae397-b368-419c-a192-0efe683c461f" providerId="ADAL" clId="{4BEF89B9-706A-4A70-8C96-A28BA7DC84E4}" dt="2022-11-03T15:27:59.317" v="228" actId="478"/>
          <ac:grpSpMkLst>
            <pc:docMk/>
            <pc:sldMk cId="1278660406" sldId="308"/>
            <ac:grpSpMk id="7" creationId="{E72F967F-F2AD-4B55-A74D-659CC6E398A4}"/>
          </ac:grpSpMkLst>
        </pc:grpChg>
        <pc:picChg chg="add mod">
          <ac:chgData name="Gonçalo Freitas" userId="c81ae397-b368-419c-a192-0efe683c461f" providerId="ADAL" clId="{4BEF89B9-706A-4A70-8C96-A28BA7DC84E4}" dt="2022-11-03T15:28:14.416" v="232" actId="14100"/>
          <ac:picMkLst>
            <pc:docMk/>
            <pc:sldMk cId="1278660406" sldId="308"/>
            <ac:picMk id="2" creationId="{AF730E98-CB68-35E0-C88B-3BE00D2BDF76}"/>
          </ac:picMkLst>
        </pc:picChg>
      </pc:sldChg>
      <pc:sldChg chg="addSp delSp modSp mod modNotesTx">
        <pc:chgData name="Gonçalo Freitas" userId="c81ae397-b368-419c-a192-0efe683c461f" providerId="ADAL" clId="{4BEF89B9-706A-4A70-8C96-A28BA7DC84E4}" dt="2022-11-07T18:04:22.579" v="1753" actId="20577"/>
        <pc:sldMkLst>
          <pc:docMk/>
          <pc:sldMk cId="2437052749" sldId="309"/>
        </pc:sldMkLst>
        <pc:spChg chg="mod">
          <ac:chgData name="Gonçalo Freitas" userId="c81ae397-b368-419c-a192-0efe683c461f" providerId="ADAL" clId="{4BEF89B9-706A-4A70-8C96-A28BA7DC84E4}" dt="2022-11-07T14:36:54.572" v="1381" actId="20577"/>
          <ac:spMkLst>
            <pc:docMk/>
            <pc:sldMk cId="2437052749" sldId="309"/>
            <ac:spMk id="2" creationId="{5C93833B-C7F0-4A49-802C-EE84B2731BCA}"/>
          </ac:spMkLst>
        </pc:spChg>
        <pc:spChg chg="del mod">
          <ac:chgData name="Gonçalo Freitas" userId="c81ae397-b368-419c-a192-0efe683c461f" providerId="ADAL" clId="{4BEF89B9-706A-4A70-8C96-A28BA7DC84E4}" dt="2022-11-03T15:32:49.974" v="310" actId="478"/>
          <ac:spMkLst>
            <pc:docMk/>
            <pc:sldMk cId="2437052749" sldId="309"/>
            <ac:spMk id="3" creationId="{9FA73E20-D6E7-497E-AB15-E9EC44BEABE5}"/>
          </ac:spMkLst>
        </pc:spChg>
        <pc:spChg chg="del">
          <ac:chgData name="Gonçalo Freitas" userId="c81ae397-b368-419c-a192-0efe683c461f" providerId="ADAL" clId="{4BEF89B9-706A-4A70-8C96-A28BA7DC84E4}" dt="2022-11-03T15:31:20.630" v="268" actId="478"/>
          <ac:spMkLst>
            <pc:docMk/>
            <pc:sldMk cId="2437052749" sldId="309"/>
            <ac:spMk id="6" creationId="{EF8AF54D-5C1E-40AA-B290-A0E0135AA9FA}"/>
          </ac:spMkLst>
        </pc:spChg>
        <pc:spChg chg="add mod">
          <ac:chgData name="Gonçalo Freitas" userId="c81ae397-b368-419c-a192-0efe683c461f" providerId="ADAL" clId="{4BEF89B9-706A-4A70-8C96-A28BA7DC84E4}" dt="2022-11-03T15:34:15.468" v="346" actId="20577"/>
          <ac:spMkLst>
            <pc:docMk/>
            <pc:sldMk cId="2437052749" sldId="309"/>
            <ac:spMk id="7" creationId="{A54D739A-7025-7FAE-14D4-D91A6A05BFF5}"/>
          </ac:spMkLst>
        </pc:spChg>
        <pc:spChg chg="add del mod">
          <ac:chgData name="Gonçalo Freitas" userId="c81ae397-b368-419c-a192-0efe683c461f" providerId="ADAL" clId="{4BEF89B9-706A-4A70-8C96-A28BA7DC84E4}" dt="2022-11-03T15:36:40.628" v="388" actId="478"/>
          <ac:spMkLst>
            <pc:docMk/>
            <pc:sldMk cId="2437052749" sldId="309"/>
            <ac:spMk id="8" creationId="{E7C61F62-48B9-AA5B-0741-6822F176AE00}"/>
          </ac:spMkLst>
        </pc:spChg>
        <pc:spChg chg="del">
          <ac:chgData name="Gonçalo Freitas" userId="c81ae397-b368-419c-a192-0efe683c461f" providerId="ADAL" clId="{4BEF89B9-706A-4A70-8C96-A28BA7DC84E4}" dt="2022-11-03T15:31:19.158" v="267" actId="478"/>
          <ac:spMkLst>
            <pc:docMk/>
            <pc:sldMk cId="2437052749" sldId="309"/>
            <ac:spMk id="9" creationId="{E1E194B3-EAB1-448B-AEC6-D5FB12CF4ACA}"/>
          </ac:spMkLst>
        </pc:spChg>
        <pc:spChg chg="add mod">
          <ac:chgData name="Gonçalo Freitas" userId="c81ae397-b368-419c-a192-0efe683c461f" providerId="ADAL" clId="{4BEF89B9-706A-4A70-8C96-A28BA7DC84E4}" dt="2022-11-07T18:04:22.579" v="1753" actId="20577"/>
          <ac:spMkLst>
            <pc:docMk/>
            <pc:sldMk cId="2437052749" sldId="309"/>
            <ac:spMk id="10" creationId="{F4882252-C5A0-FC8E-0729-A4D1B93C8B31}"/>
          </ac:spMkLst>
        </pc:spChg>
        <pc:spChg chg="add del mod">
          <ac:chgData name="Gonçalo Freitas" userId="c81ae397-b368-419c-a192-0efe683c461f" providerId="ADAL" clId="{4BEF89B9-706A-4A70-8C96-A28BA7DC84E4}" dt="2022-11-03T15:35:36.183" v="377" actId="478"/>
          <ac:spMkLst>
            <pc:docMk/>
            <pc:sldMk cId="2437052749" sldId="309"/>
            <ac:spMk id="12" creationId="{9E7DBF95-F32C-C867-BC86-98E0FD3829BE}"/>
          </ac:spMkLst>
        </pc:spChg>
        <pc:spChg chg="add mod">
          <ac:chgData name="Gonçalo Freitas" userId="c81ae397-b368-419c-a192-0efe683c461f" providerId="ADAL" clId="{4BEF89B9-706A-4A70-8C96-A28BA7DC84E4}" dt="2022-11-03T15:37:49.048" v="411" actId="1076"/>
          <ac:spMkLst>
            <pc:docMk/>
            <pc:sldMk cId="2437052749" sldId="309"/>
            <ac:spMk id="14" creationId="{6C31DE67-E4A5-498D-2ED4-F03F1C7F13FE}"/>
          </ac:spMkLst>
        </pc:spChg>
        <pc:spChg chg="add mod">
          <ac:chgData name="Gonçalo Freitas" userId="c81ae397-b368-419c-a192-0efe683c461f" providerId="ADAL" clId="{4BEF89B9-706A-4A70-8C96-A28BA7DC84E4}" dt="2022-11-03T16:05:20.189" v="1043" actId="20577"/>
          <ac:spMkLst>
            <pc:docMk/>
            <pc:sldMk cId="2437052749" sldId="309"/>
            <ac:spMk id="15" creationId="{3BC52B3A-5C86-606C-6FF6-35C83A165E90}"/>
          </ac:spMkLst>
        </pc:spChg>
        <pc:picChg chg="del">
          <ac:chgData name="Gonçalo Freitas" userId="c81ae397-b368-419c-a192-0efe683c461f" providerId="ADAL" clId="{4BEF89B9-706A-4A70-8C96-A28BA7DC84E4}" dt="2022-11-03T15:31:17.894" v="266" actId="478"/>
          <ac:picMkLst>
            <pc:docMk/>
            <pc:sldMk cId="2437052749" sldId="309"/>
            <ac:picMk id="5" creationId="{1C219E69-1D19-43B4-9BD1-E9B143FDC6FA}"/>
          </ac:picMkLst>
        </pc:picChg>
      </pc:sldChg>
      <pc:sldChg chg="addSp delSp modSp mod ord">
        <pc:chgData name="Gonçalo Freitas" userId="c81ae397-b368-419c-a192-0efe683c461f" providerId="ADAL" clId="{4BEF89B9-706A-4A70-8C96-A28BA7DC84E4}" dt="2022-11-07T17:52:11.359" v="1741" actId="20577"/>
        <pc:sldMkLst>
          <pc:docMk/>
          <pc:sldMk cId="478700575" sldId="311"/>
        </pc:sldMkLst>
        <pc:spChg chg="add del">
          <ac:chgData name="Gonçalo Freitas" userId="c81ae397-b368-419c-a192-0efe683c461f" providerId="ADAL" clId="{4BEF89B9-706A-4A70-8C96-A28BA7DC84E4}" dt="2022-11-03T15:38:33.266" v="427" actId="22"/>
          <ac:spMkLst>
            <pc:docMk/>
            <pc:sldMk cId="478700575" sldId="311"/>
            <ac:spMk id="3" creationId="{6C208DCA-99B4-47E9-A7B8-5D197004EEF5}"/>
          </ac:spMkLst>
        </pc:spChg>
        <pc:spChg chg="add del">
          <ac:chgData name="Gonçalo Freitas" userId="c81ae397-b368-419c-a192-0efe683c461f" providerId="ADAL" clId="{4BEF89B9-706A-4A70-8C96-A28BA7DC84E4}" dt="2022-11-03T15:38:37.887" v="431" actId="22"/>
          <ac:spMkLst>
            <pc:docMk/>
            <pc:sldMk cId="478700575" sldId="311"/>
            <ac:spMk id="5" creationId="{4761A3D8-99D9-E111-F7BA-1806700380A2}"/>
          </ac:spMkLst>
        </pc:spChg>
        <pc:spChg chg="add mod">
          <ac:chgData name="Gonçalo Freitas" userId="c81ae397-b368-419c-a192-0efe683c461f" providerId="ADAL" clId="{4BEF89B9-706A-4A70-8C96-A28BA7DC84E4}" dt="2022-11-03T15:41:32.221" v="495" actId="404"/>
          <ac:spMkLst>
            <pc:docMk/>
            <pc:sldMk cId="478700575" sldId="311"/>
            <ac:spMk id="7" creationId="{113C3082-EC68-97D5-9D30-5F473EC9058E}"/>
          </ac:spMkLst>
        </pc:spChg>
        <pc:spChg chg="mod">
          <ac:chgData name="Gonçalo Freitas" userId="c81ae397-b368-419c-a192-0efe683c461f" providerId="ADAL" clId="{4BEF89B9-706A-4A70-8C96-A28BA7DC84E4}" dt="2022-11-07T14:36:43.919" v="1375" actId="20577"/>
          <ac:spMkLst>
            <pc:docMk/>
            <pc:sldMk cId="478700575" sldId="311"/>
            <ac:spMk id="8" creationId="{2183EAB0-7FB3-4F76-B829-C8FBA1B4D9D8}"/>
          </ac:spMkLst>
        </pc:spChg>
        <pc:spChg chg="del">
          <ac:chgData name="Gonçalo Freitas" userId="c81ae397-b368-419c-a192-0efe683c461f" providerId="ADAL" clId="{4BEF89B9-706A-4A70-8C96-A28BA7DC84E4}" dt="2022-11-03T15:38:59.432" v="441" actId="478"/>
          <ac:spMkLst>
            <pc:docMk/>
            <pc:sldMk cId="478700575" sldId="311"/>
            <ac:spMk id="9" creationId="{D894E0E4-6485-439B-B792-FB2494802493}"/>
          </ac:spMkLst>
        </pc:spChg>
        <pc:spChg chg="del">
          <ac:chgData name="Gonçalo Freitas" userId="c81ae397-b368-419c-a192-0efe683c461f" providerId="ADAL" clId="{4BEF89B9-706A-4A70-8C96-A28BA7DC84E4}" dt="2022-11-03T15:39:00.586" v="442" actId="478"/>
          <ac:spMkLst>
            <pc:docMk/>
            <pc:sldMk cId="478700575" sldId="311"/>
            <ac:spMk id="11" creationId="{22B12D8E-E2B2-49C6-A236-7C25D0E6CB7F}"/>
          </ac:spMkLst>
        </pc:spChg>
        <pc:spChg chg="del">
          <ac:chgData name="Gonçalo Freitas" userId="c81ae397-b368-419c-a192-0efe683c461f" providerId="ADAL" clId="{4BEF89B9-706A-4A70-8C96-A28BA7DC84E4}" dt="2022-11-03T15:38:56.956" v="440" actId="478"/>
          <ac:spMkLst>
            <pc:docMk/>
            <pc:sldMk cId="478700575" sldId="311"/>
            <ac:spMk id="12" creationId="{4120EDCF-9A4C-49D3-A648-BB0CC8C9FE93}"/>
          </ac:spMkLst>
        </pc:spChg>
        <pc:spChg chg="add mod">
          <ac:chgData name="Gonçalo Freitas" userId="c81ae397-b368-419c-a192-0efe683c461f" providerId="ADAL" clId="{4BEF89B9-706A-4A70-8C96-A28BA7DC84E4}" dt="2022-11-07T17:52:11.359" v="1741" actId="20577"/>
          <ac:spMkLst>
            <pc:docMk/>
            <pc:sldMk cId="478700575" sldId="311"/>
            <ac:spMk id="13" creationId="{9BB5DA29-8CCD-8DC7-4161-091FDCF7480E}"/>
          </ac:spMkLst>
        </pc:spChg>
        <pc:spChg chg="add mod">
          <ac:chgData name="Gonçalo Freitas" userId="c81ae397-b368-419c-a192-0efe683c461f" providerId="ADAL" clId="{4BEF89B9-706A-4A70-8C96-A28BA7DC84E4}" dt="2022-11-03T15:40:45.829" v="475" actId="12"/>
          <ac:spMkLst>
            <pc:docMk/>
            <pc:sldMk cId="478700575" sldId="311"/>
            <ac:spMk id="14" creationId="{D466E0F8-9983-4B0F-8873-4FC46DB6B773}"/>
          </ac:spMkLst>
        </pc:spChg>
        <pc:spChg chg="add mod">
          <ac:chgData name="Gonçalo Freitas" userId="c81ae397-b368-419c-a192-0efe683c461f" providerId="ADAL" clId="{4BEF89B9-706A-4A70-8C96-A28BA7DC84E4}" dt="2022-11-03T16:05:28.205" v="1047" actId="1076"/>
          <ac:spMkLst>
            <pc:docMk/>
            <pc:sldMk cId="478700575" sldId="311"/>
            <ac:spMk id="15" creationId="{D5931D0F-CAF5-A8C1-AF02-E860D4CD84BA}"/>
          </ac:spMkLst>
        </pc:spChg>
        <pc:picChg chg="add mod">
          <ac:chgData name="Gonçalo Freitas" userId="c81ae397-b368-419c-a192-0efe683c461f" providerId="ADAL" clId="{4BEF89B9-706A-4A70-8C96-A28BA7DC84E4}" dt="2022-11-03T15:40:22.340" v="472" actId="1076"/>
          <ac:picMkLst>
            <pc:docMk/>
            <pc:sldMk cId="478700575" sldId="311"/>
            <ac:picMk id="6" creationId="{F95B864D-BF59-4E6A-90F5-51025806F6F1}"/>
          </ac:picMkLst>
        </pc:picChg>
        <pc:picChg chg="del">
          <ac:chgData name="Gonçalo Freitas" userId="c81ae397-b368-419c-a192-0efe683c461f" providerId="ADAL" clId="{4BEF89B9-706A-4A70-8C96-A28BA7DC84E4}" dt="2022-11-03T15:38:54.750" v="439" actId="478"/>
          <ac:picMkLst>
            <pc:docMk/>
            <pc:sldMk cId="478700575" sldId="311"/>
            <ac:picMk id="10" creationId="{6F7E63DC-B181-4641-B484-4DA226255C91}"/>
          </ac:picMkLst>
        </pc:picChg>
      </pc:sldChg>
      <pc:sldChg chg="addSp delSp modSp mod">
        <pc:chgData name="Gonçalo Freitas" userId="c81ae397-b368-419c-a192-0efe683c461f" providerId="ADAL" clId="{4BEF89B9-706A-4A70-8C96-A28BA7DC84E4}" dt="2022-11-03T16:04:17.193" v="1007" actId="20577"/>
        <pc:sldMkLst>
          <pc:docMk/>
          <pc:sldMk cId="3137161438" sldId="312"/>
        </pc:sldMkLst>
        <pc:spChg chg="add del">
          <ac:chgData name="Gonçalo Freitas" userId="c81ae397-b368-419c-a192-0efe683c461f" providerId="ADAL" clId="{4BEF89B9-706A-4A70-8C96-A28BA7DC84E4}" dt="2022-11-03T16:04:12.020" v="1004" actId="22"/>
          <ac:spMkLst>
            <pc:docMk/>
            <pc:sldMk cId="3137161438" sldId="312"/>
            <ac:spMk id="3" creationId="{7CDD00A8-90B3-9389-8BB2-31F413AE4B9E}"/>
          </ac:spMkLst>
        </pc:spChg>
        <pc:spChg chg="add mod">
          <ac:chgData name="Gonçalo Freitas" userId="c81ae397-b368-419c-a192-0efe683c461f" providerId="ADAL" clId="{4BEF89B9-706A-4A70-8C96-A28BA7DC84E4}" dt="2022-11-03T16:04:17.193" v="1007" actId="20577"/>
          <ac:spMkLst>
            <pc:docMk/>
            <pc:sldMk cId="3137161438" sldId="312"/>
            <ac:spMk id="4" creationId="{A44AEA27-1BA0-BC6F-F8BE-4E88AD55084B}"/>
          </ac:spMkLst>
        </pc:spChg>
        <pc:spChg chg="mod">
          <ac:chgData name="Gonçalo Freitas" userId="c81ae397-b368-419c-a192-0efe683c461f" providerId="ADAL" clId="{4BEF89B9-706A-4A70-8C96-A28BA7DC84E4}" dt="2022-11-03T15:14:12.438" v="18"/>
          <ac:spMkLst>
            <pc:docMk/>
            <pc:sldMk cId="3137161438" sldId="312"/>
            <ac:spMk id="425" creationId="{00000000-0000-0000-0000-000000000000}"/>
          </ac:spMkLst>
        </pc:spChg>
      </pc:sldChg>
      <pc:sldChg chg="del">
        <pc:chgData name="Gonçalo Freitas" userId="c81ae397-b368-419c-a192-0efe683c461f" providerId="ADAL" clId="{4BEF89B9-706A-4A70-8C96-A28BA7DC84E4}" dt="2022-11-03T15:50:03.992" v="636" actId="47"/>
        <pc:sldMkLst>
          <pc:docMk/>
          <pc:sldMk cId="2558411867" sldId="313"/>
        </pc:sldMkLst>
      </pc:sldChg>
      <pc:sldChg chg="del">
        <pc:chgData name="Gonçalo Freitas" userId="c81ae397-b368-419c-a192-0efe683c461f" providerId="ADAL" clId="{4BEF89B9-706A-4A70-8C96-A28BA7DC84E4}" dt="2022-11-03T15:50:05.669" v="637" actId="47"/>
        <pc:sldMkLst>
          <pc:docMk/>
          <pc:sldMk cId="2525274676" sldId="314"/>
        </pc:sldMkLst>
      </pc:sldChg>
      <pc:sldChg chg="del">
        <pc:chgData name="Gonçalo Freitas" userId="c81ae397-b368-419c-a192-0efe683c461f" providerId="ADAL" clId="{4BEF89B9-706A-4A70-8C96-A28BA7DC84E4}" dt="2022-11-03T15:50:06.063" v="638" actId="47"/>
        <pc:sldMkLst>
          <pc:docMk/>
          <pc:sldMk cId="2389376783" sldId="315"/>
        </pc:sldMkLst>
      </pc:sldChg>
      <pc:sldChg chg="del">
        <pc:chgData name="Gonçalo Freitas" userId="c81ae397-b368-419c-a192-0efe683c461f" providerId="ADAL" clId="{4BEF89B9-706A-4A70-8C96-A28BA7DC84E4}" dt="2022-11-03T15:50:06.344" v="639" actId="47"/>
        <pc:sldMkLst>
          <pc:docMk/>
          <pc:sldMk cId="1185933729" sldId="316"/>
        </pc:sldMkLst>
      </pc:sldChg>
      <pc:sldChg chg="del">
        <pc:chgData name="Gonçalo Freitas" userId="c81ae397-b368-419c-a192-0efe683c461f" providerId="ADAL" clId="{4BEF89B9-706A-4A70-8C96-A28BA7DC84E4}" dt="2022-11-03T15:50:06.948" v="641" actId="47"/>
        <pc:sldMkLst>
          <pc:docMk/>
          <pc:sldMk cId="2166456003" sldId="317"/>
        </pc:sldMkLst>
      </pc:sldChg>
      <pc:sldChg chg="del">
        <pc:chgData name="Gonçalo Freitas" userId="c81ae397-b368-419c-a192-0efe683c461f" providerId="ADAL" clId="{4BEF89B9-706A-4A70-8C96-A28BA7DC84E4}" dt="2022-11-03T15:50:07.397" v="642" actId="47"/>
        <pc:sldMkLst>
          <pc:docMk/>
          <pc:sldMk cId="3803436022" sldId="318"/>
        </pc:sldMkLst>
      </pc:sldChg>
      <pc:sldChg chg="addSp modSp mod">
        <pc:chgData name="Gonçalo Freitas" userId="c81ae397-b368-419c-a192-0efe683c461f" providerId="ADAL" clId="{4BEF89B9-706A-4A70-8C96-A28BA7DC84E4}" dt="2022-11-07T14:43:16.117" v="1469" actId="20577"/>
        <pc:sldMkLst>
          <pc:docMk/>
          <pc:sldMk cId="2627791988" sldId="319"/>
        </pc:sldMkLst>
        <pc:spChg chg="add mod">
          <ac:chgData name="Gonçalo Freitas" userId="c81ae397-b368-419c-a192-0efe683c461f" providerId="ADAL" clId="{4BEF89B9-706A-4A70-8C96-A28BA7DC84E4}" dt="2022-11-07T14:43:16.117" v="1469" actId="20577"/>
          <ac:spMkLst>
            <pc:docMk/>
            <pc:sldMk cId="2627791988" sldId="319"/>
            <ac:spMk id="2" creationId="{F2B5EB1D-3C56-3170-2592-4127612A91E5}"/>
          </ac:spMkLst>
        </pc:spChg>
        <pc:spChg chg="mod">
          <ac:chgData name="Gonçalo Freitas" userId="c81ae397-b368-419c-a192-0efe683c461f" providerId="ADAL" clId="{4BEF89B9-706A-4A70-8C96-A28BA7DC84E4}" dt="2022-11-03T15:51:50.171" v="676" actId="20577"/>
          <ac:spMkLst>
            <pc:docMk/>
            <pc:sldMk cId="2627791988" sldId="319"/>
            <ac:spMk id="425" creationId="{00000000-0000-0000-0000-000000000000}"/>
          </ac:spMkLst>
        </pc:spChg>
        <pc:spChg chg="mod">
          <ac:chgData name="Gonçalo Freitas" userId="c81ae397-b368-419c-a192-0efe683c461f" providerId="ADAL" clId="{4BEF89B9-706A-4A70-8C96-A28BA7DC84E4}" dt="2022-11-03T15:51:46.990" v="669"/>
          <ac:spMkLst>
            <pc:docMk/>
            <pc:sldMk cId="2627791988" sldId="319"/>
            <ac:spMk id="426" creationId="{00000000-0000-0000-0000-000000000000}"/>
          </ac:spMkLst>
        </pc:spChg>
      </pc:sldChg>
      <pc:sldChg chg="del">
        <pc:chgData name="Gonçalo Freitas" userId="c81ae397-b368-419c-a192-0efe683c461f" providerId="ADAL" clId="{4BEF89B9-706A-4A70-8C96-A28BA7DC84E4}" dt="2022-11-03T15:50:07.806" v="643" actId="47"/>
        <pc:sldMkLst>
          <pc:docMk/>
          <pc:sldMk cId="2529900592" sldId="320"/>
        </pc:sldMkLst>
      </pc:sldChg>
      <pc:sldChg chg="del">
        <pc:chgData name="Gonçalo Freitas" userId="c81ae397-b368-419c-a192-0efe683c461f" providerId="ADAL" clId="{4BEF89B9-706A-4A70-8C96-A28BA7DC84E4}" dt="2022-11-03T15:50:08.002" v="644" actId="47"/>
        <pc:sldMkLst>
          <pc:docMk/>
          <pc:sldMk cId="933891366" sldId="321"/>
        </pc:sldMkLst>
      </pc:sldChg>
      <pc:sldChg chg="del">
        <pc:chgData name="Gonçalo Freitas" userId="c81ae397-b368-419c-a192-0efe683c461f" providerId="ADAL" clId="{4BEF89B9-706A-4A70-8C96-A28BA7DC84E4}" dt="2022-11-03T15:50:08.761" v="645" actId="47"/>
        <pc:sldMkLst>
          <pc:docMk/>
          <pc:sldMk cId="38324217" sldId="322"/>
        </pc:sldMkLst>
      </pc:sldChg>
      <pc:sldChg chg="del">
        <pc:chgData name="Gonçalo Freitas" userId="c81ae397-b368-419c-a192-0efe683c461f" providerId="ADAL" clId="{4BEF89B9-706A-4A70-8C96-A28BA7DC84E4}" dt="2022-11-03T15:50:09.346" v="647" actId="47"/>
        <pc:sldMkLst>
          <pc:docMk/>
          <pc:sldMk cId="2953263828" sldId="323"/>
        </pc:sldMkLst>
      </pc:sldChg>
      <pc:sldChg chg="del">
        <pc:chgData name="Gonçalo Freitas" userId="c81ae397-b368-419c-a192-0efe683c461f" providerId="ADAL" clId="{4BEF89B9-706A-4A70-8C96-A28BA7DC84E4}" dt="2022-11-03T15:50:09.667" v="648" actId="47"/>
        <pc:sldMkLst>
          <pc:docMk/>
          <pc:sldMk cId="3108707562" sldId="324"/>
        </pc:sldMkLst>
      </pc:sldChg>
      <pc:sldChg chg="del">
        <pc:chgData name="Gonçalo Freitas" userId="c81ae397-b368-419c-a192-0efe683c461f" providerId="ADAL" clId="{4BEF89B9-706A-4A70-8C96-A28BA7DC84E4}" dt="2022-11-03T15:50:10.063" v="649" actId="47"/>
        <pc:sldMkLst>
          <pc:docMk/>
          <pc:sldMk cId="2495536649" sldId="325"/>
        </pc:sldMkLst>
      </pc:sldChg>
      <pc:sldChg chg="del">
        <pc:chgData name="Gonçalo Freitas" userId="c81ae397-b368-419c-a192-0efe683c461f" providerId="ADAL" clId="{4BEF89B9-706A-4A70-8C96-A28BA7DC84E4}" dt="2022-11-03T15:50:10.863" v="650" actId="47"/>
        <pc:sldMkLst>
          <pc:docMk/>
          <pc:sldMk cId="2797548979" sldId="326"/>
        </pc:sldMkLst>
      </pc:sldChg>
      <pc:sldChg chg="addSp modSp mod modNotesTx">
        <pc:chgData name="Gonçalo Freitas" userId="c81ae397-b368-419c-a192-0efe683c461f" providerId="ADAL" clId="{4BEF89B9-706A-4A70-8C96-A28BA7DC84E4}" dt="2022-11-07T15:03:28.310" v="1678" actId="20577"/>
        <pc:sldMkLst>
          <pc:docMk/>
          <pc:sldMk cId="2242745852" sldId="327"/>
        </pc:sldMkLst>
        <pc:spChg chg="mod">
          <ac:chgData name="Gonçalo Freitas" userId="c81ae397-b368-419c-a192-0efe683c461f" providerId="ADAL" clId="{4BEF89B9-706A-4A70-8C96-A28BA7DC84E4}" dt="2022-11-07T15:03:07.423" v="1670" actId="20577"/>
          <ac:spMkLst>
            <pc:docMk/>
            <pc:sldMk cId="2242745852" sldId="327"/>
            <ac:spMk id="2" creationId="{EAC9BAB0-2771-439F-8ABF-E0FF75C92893}"/>
          </ac:spMkLst>
        </pc:spChg>
        <pc:spChg chg="add mod">
          <ac:chgData name="Gonçalo Freitas" userId="c81ae397-b368-419c-a192-0efe683c461f" providerId="ADAL" clId="{4BEF89B9-706A-4A70-8C96-A28BA7DC84E4}" dt="2022-11-07T15:03:28.310" v="1678" actId="20577"/>
          <ac:spMkLst>
            <pc:docMk/>
            <pc:sldMk cId="2242745852" sldId="327"/>
            <ac:spMk id="4" creationId="{691036BA-667D-CE67-7A97-18F8C44A53FD}"/>
          </ac:spMkLst>
        </pc:spChg>
      </pc:sldChg>
      <pc:sldChg chg="del">
        <pc:chgData name="Gonçalo Freitas" userId="c81ae397-b368-419c-a192-0efe683c461f" providerId="ADAL" clId="{4BEF89B9-706A-4A70-8C96-A28BA7DC84E4}" dt="2022-11-03T15:50:06.701" v="640" actId="47"/>
        <pc:sldMkLst>
          <pc:docMk/>
          <pc:sldMk cId="979563090" sldId="329"/>
        </pc:sldMkLst>
      </pc:sldChg>
      <pc:sldChg chg="addSp delSp modSp mod modNotesTx">
        <pc:chgData name="Gonçalo Freitas" userId="c81ae397-b368-419c-a192-0efe683c461f" providerId="ADAL" clId="{4BEF89B9-706A-4A70-8C96-A28BA7DC84E4}" dt="2022-11-03T16:08:03.837" v="1128" actId="20577"/>
        <pc:sldMkLst>
          <pc:docMk/>
          <pc:sldMk cId="68336674" sldId="332"/>
        </pc:sldMkLst>
        <pc:spChg chg="mod">
          <ac:chgData name="Gonçalo Freitas" userId="c81ae397-b368-419c-a192-0efe683c461f" providerId="ADAL" clId="{4BEF89B9-706A-4A70-8C96-A28BA7DC84E4}" dt="2022-11-03T15:18:29.489" v="68" actId="20577"/>
          <ac:spMkLst>
            <pc:docMk/>
            <pc:sldMk cId="68336674" sldId="332"/>
            <ac:spMk id="6" creationId="{24D80A1F-8F4C-474B-AC5C-ECAD7874B620}"/>
          </ac:spMkLst>
        </pc:spChg>
        <pc:spChg chg="del">
          <ac:chgData name="Gonçalo Freitas" userId="c81ae397-b368-419c-a192-0efe683c461f" providerId="ADAL" clId="{4BEF89B9-706A-4A70-8C96-A28BA7DC84E4}" dt="2022-11-03T15:17:51.738" v="60" actId="478"/>
          <ac:spMkLst>
            <pc:docMk/>
            <pc:sldMk cId="68336674" sldId="332"/>
            <ac:spMk id="9" creationId="{9CC1B9CE-BBDE-49C8-AF5B-54F4A3324515}"/>
          </ac:spMkLst>
        </pc:spChg>
        <pc:spChg chg="del">
          <ac:chgData name="Gonçalo Freitas" userId="c81ae397-b368-419c-a192-0efe683c461f" providerId="ADAL" clId="{4BEF89B9-706A-4A70-8C96-A28BA7DC84E4}" dt="2022-11-03T15:17:51.738" v="60" actId="478"/>
          <ac:spMkLst>
            <pc:docMk/>
            <pc:sldMk cId="68336674" sldId="332"/>
            <ac:spMk id="10" creationId="{8A724F59-0A4D-4053-A0C4-E6C8B6FB9F0C}"/>
          </ac:spMkLst>
        </pc:spChg>
        <pc:spChg chg="del">
          <ac:chgData name="Gonçalo Freitas" userId="c81ae397-b368-419c-a192-0efe683c461f" providerId="ADAL" clId="{4BEF89B9-706A-4A70-8C96-A28BA7DC84E4}" dt="2022-11-03T15:17:51.738" v="60" actId="478"/>
          <ac:spMkLst>
            <pc:docMk/>
            <pc:sldMk cId="68336674" sldId="332"/>
            <ac:spMk id="12" creationId="{2C5ECCF8-E68B-4D35-BE44-A3A5BAB408B2}"/>
          </ac:spMkLst>
        </pc:spChg>
        <pc:spChg chg="del">
          <ac:chgData name="Gonçalo Freitas" userId="c81ae397-b368-419c-a192-0efe683c461f" providerId="ADAL" clId="{4BEF89B9-706A-4A70-8C96-A28BA7DC84E4}" dt="2022-11-03T15:17:51.738" v="60" actId="478"/>
          <ac:spMkLst>
            <pc:docMk/>
            <pc:sldMk cId="68336674" sldId="332"/>
            <ac:spMk id="13" creationId="{F64CEC7A-9FE6-46A2-9E25-D0BF1C48C012}"/>
          </ac:spMkLst>
        </pc:spChg>
        <pc:spChg chg="add mod">
          <ac:chgData name="Gonçalo Freitas" userId="c81ae397-b368-419c-a192-0efe683c461f" providerId="ADAL" clId="{4BEF89B9-706A-4A70-8C96-A28BA7DC84E4}" dt="2022-11-03T15:18:09.426" v="64" actId="1076"/>
          <ac:spMkLst>
            <pc:docMk/>
            <pc:sldMk cId="68336674" sldId="332"/>
            <ac:spMk id="14" creationId="{97C2A5FF-E85A-B2C2-5D62-B7DBFEA90880}"/>
          </ac:spMkLst>
        </pc:spChg>
        <pc:spChg chg="add mod">
          <ac:chgData name="Gonçalo Freitas" userId="c81ae397-b368-419c-a192-0efe683c461f" providerId="ADAL" clId="{4BEF89B9-706A-4A70-8C96-A28BA7DC84E4}" dt="2022-11-03T15:18:18.680" v="65" actId="1076"/>
          <ac:spMkLst>
            <pc:docMk/>
            <pc:sldMk cId="68336674" sldId="332"/>
            <ac:spMk id="18" creationId="{2AD9C525-4E5E-E307-E185-E19B3B9FA5C3}"/>
          </ac:spMkLst>
        </pc:spChg>
        <pc:spChg chg="add mod">
          <ac:chgData name="Gonçalo Freitas" userId="c81ae397-b368-419c-a192-0efe683c461f" providerId="ADAL" clId="{4BEF89B9-706A-4A70-8C96-A28BA7DC84E4}" dt="2022-11-03T15:18:26.474" v="66" actId="1076"/>
          <ac:spMkLst>
            <pc:docMk/>
            <pc:sldMk cId="68336674" sldId="332"/>
            <ac:spMk id="19" creationId="{76091DE3-D71D-13EC-73DC-524F791D1B8B}"/>
          </ac:spMkLst>
        </pc:spChg>
        <pc:spChg chg="add mod">
          <ac:chgData name="Gonçalo Freitas" userId="c81ae397-b368-419c-a192-0efe683c461f" providerId="ADAL" clId="{4BEF89B9-706A-4A70-8C96-A28BA7DC84E4}" dt="2022-11-03T16:04:34.147" v="1019" actId="20577"/>
          <ac:spMkLst>
            <pc:docMk/>
            <pc:sldMk cId="68336674" sldId="332"/>
            <ac:spMk id="20" creationId="{F3C47651-1B92-E201-C23C-FD2C87AED007}"/>
          </ac:spMkLst>
        </pc:spChg>
        <pc:picChg chg="add del mod">
          <ac:chgData name="Gonçalo Freitas" userId="c81ae397-b368-419c-a192-0efe683c461f" providerId="ADAL" clId="{4BEF89B9-706A-4A70-8C96-A28BA7DC84E4}" dt="2022-11-03T15:17:44.388" v="57"/>
          <ac:picMkLst>
            <pc:docMk/>
            <pc:sldMk cId="68336674" sldId="332"/>
            <ac:picMk id="2" creationId="{E78C86BE-9288-5E91-623F-DB69018F101E}"/>
          </ac:picMkLst>
        </pc:picChg>
        <pc:picChg chg="del">
          <ac:chgData name="Gonçalo Freitas" userId="c81ae397-b368-419c-a192-0efe683c461f" providerId="ADAL" clId="{4BEF89B9-706A-4A70-8C96-A28BA7DC84E4}" dt="2022-11-03T15:17:51.738" v="60" actId="478"/>
          <ac:picMkLst>
            <pc:docMk/>
            <pc:sldMk cId="68336674" sldId="332"/>
            <ac:picMk id="3" creationId="{3C78F6DD-064D-4D13-84F1-640659ACAA54}"/>
          </ac:picMkLst>
        </pc:picChg>
        <pc:picChg chg="del">
          <ac:chgData name="Gonçalo Freitas" userId="c81ae397-b368-419c-a192-0efe683c461f" providerId="ADAL" clId="{4BEF89B9-706A-4A70-8C96-A28BA7DC84E4}" dt="2022-11-03T15:17:51.738" v="60" actId="478"/>
          <ac:picMkLst>
            <pc:docMk/>
            <pc:sldMk cId="68336674" sldId="332"/>
            <ac:picMk id="4" creationId="{E3F865DE-4A71-4836-AF09-6A6948E8A6B6}"/>
          </ac:picMkLst>
        </pc:picChg>
        <pc:picChg chg="del">
          <ac:chgData name="Gonçalo Freitas" userId="c81ae397-b368-419c-a192-0efe683c461f" providerId="ADAL" clId="{4BEF89B9-706A-4A70-8C96-A28BA7DC84E4}" dt="2022-11-03T15:17:51.738" v="60" actId="478"/>
          <ac:picMkLst>
            <pc:docMk/>
            <pc:sldMk cId="68336674" sldId="332"/>
            <ac:picMk id="5" creationId="{39F52018-974A-4A3A-A946-EE59418B0278}"/>
          </ac:picMkLst>
        </pc:picChg>
        <pc:picChg chg="del mod">
          <ac:chgData name="Gonçalo Freitas" userId="c81ae397-b368-419c-a192-0efe683c461f" providerId="ADAL" clId="{4BEF89B9-706A-4A70-8C96-A28BA7DC84E4}" dt="2022-11-03T15:17:51.738" v="60" actId="478"/>
          <ac:picMkLst>
            <pc:docMk/>
            <pc:sldMk cId="68336674" sldId="332"/>
            <ac:picMk id="11" creationId="{20FFAE3B-9DFF-4B6A-AC4D-DAAE0FB6B948}"/>
          </ac:picMkLst>
        </pc:picChg>
        <pc:picChg chg="add mod">
          <ac:chgData name="Gonçalo Freitas" userId="c81ae397-b368-419c-a192-0efe683c461f" providerId="ADAL" clId="{4BEF89B9-706A-4A70-8C96-A28BA7DC84E4}" dt="2022-11-03T15:18:09.426" v="64" actId="1076"/>
          <ac:picMkLst>
            <pc:docMk/>
            <pc:sldMk cId="68336674" sldId="332"/>
            <ac:picMk id="15" creationId="{4F424E04-25FC-C5F1-1EA2-40D027388C5E}"/>
          </ac:picMkLst>
        </pc:picChg>
        <pc:picChg chg="add mod">
          <ac:chgData name="Gonçalo Freitas" userId="c81ae397-b368-419c-a192-0efe683c461f" providerId="ADAL" clId="{4BEF89B9-706A-4A70-8C96-A28BA7DC84E4}" dt="2022-11-03T15:18:18.680" v="65" actId="1076"/>
          <ac:picMkLst>
            <pc:docMk/>
            <pc:sldMk cId="68336674" sldId="332"/>
            <ac:picMk id="16" creationId="{004B8BA1-2419-5709-644C-BDEF9B31D943}"/>
          </ac:picMkLst>
        </pc:picChg>
        <pc:picChg chg="add mod">
          <ac:chgData name="Gonçalo Freitas" userId="c81ae397-b368-419c-a192-0efe683c461f" providerId="ADAL" clId="{4BEF89B9-706A-4A70-8C96-A28BA7DC84E4}" dt="2022-11-03T15:18:26.474" v="66" actId="1076"/>
          <ac:picMkLst>
            <pc:docMk/>
            <pc:sldMk cId="68336674" sldId="332"/>
            <ac:picMk id="17" creationId="{2BA7CA3D-5319-DBDF-6385-C432F2047E76}"/>
          </ac:picMkLst>
        </pc:picChg>
        <pc:cxnChg chg="del">
          <ac:chgData name="Gonçalo Freitas" userId="c81ae397-b368-419c-a192-0efe683c461f" providerId="ADAL" clId="{4BEF89B9-706A-4A70-8C96-A28BA7DC84E4}" dt="2022-11-03T15:17:51.738" v="60" actId="478"/>
          <ac:cxnSpMkLst>
            <pc:docMk/>
            <pc:sldMk cId="68336674" sldId="332"/>
            <ac:cxnSpMk id="7" creationId="{5703B6C6-DCB9-4364-8C90-B94DB13C292C}"/>
          </ac:cxnSpMkLst>
        </pc:cxnChg>
        <pc:cxnChg chg="del">
          <ac:chgData name="Gonçalo Freitas" userId="c81ae397-b368-419c-a192-0efe683c461f" providerId="ADAL" clId="{4BEF89B9-706A-4A70-8C96-A28BA7DC84E4}" dt="2022-11-03T15:17:51.738" v="60" actId="478"/>
          <ac:cxnSpMkLst>
            <pc:docMk/>
            <pc:sldMk cId="68336674" sldId="332"/>
            <ac:cxnSpMk id="8" creationId="{3275B1E5-6538-45D2-AD7B-1113D2FB2E67}"/>
          </ac:cxnSpMkLst>
        </pc:cxnChg>
      </pc:sldChg>
      <pc:sldChg chg="addSp delSp modSp del mod">
        <pc:chgData name="Gonçalo Freitas" userId="c81ae397-b368-419c-a192-0efe683c461f" providerId="ADAL" clId="{4BEF89B9-706A-4A70-8C96-A28BA7DC84E4}" dt="2022-11-03T15:19:59.641" v="97" actId="47"/>
        <pc:sldMkLst>
          <pc:docMk/>
          <pc:sldMk cId="3574653062" sldId="333"/>
        </pc:sldMkLst>
        <pc:spChg chg="add del mod">
          <ac:chgData name="Gonçalo Freitas" userId="c81ae397-b368-419c-a192-0efe683c461f" providerId="ADAL" clId="{4BEF89B9-706A-4A70-8C96-A28BA7DC84E4}" dt="2022-11-03T15:19:50.037" v="91" actId="478"/>
          <ac:spMkLst>
            <pc:docMk/>
            <pc:sldMk cId="3574653062" sldId="333"/>
            <ac:spMk id="2" creationId="{AFD0994F-81FD-A2BC-51C2-DC57039FA3BD}"/>
          </ac:spMkLst>
        </pc:spChg>
        <pc:spChg chg="del">
          <ac:chgData name="Gonçalo Freitas" userId="c81ae397-b368-419c-a192-0efe683c461f" providerId="ADAL" clId="{4BEF89B9-706A-4A70-8C96-A28BA7DC84E4}" dt="2022-11-03T15:18:38.836" v="69" actId="478"/>
          <ac:spMkLst>
            <pc:docMk/>
            <pc:sldMk cId="3574653062" sldId="333"/>
            <ac:spMk id="7" creationId="{0D09D67C-B8C2-44D3-BE21-037A4CEDA66D}"/>
          </ac:spMkLst>
        </pc:spChg>
        <pc:spChg chg="del">
          <ac:chgData name="Gonçalo Freitas" userId="c81ae397-b368-419c-a192-0efe683c461f" providerId="ADAL" clId="{4BEF89B9-706A-4A70-8C96-A28BA7DC84E4}" dt="2022-11-03T15:18:38.836" v="69" actId="478"/>
          <ac:spMkLst>
            <pc:docMk/>
            <pc:sldMk cId="3574653062" sldId="333"/>
            <ac:spMk id="8" creationId="{D3C8F3EA-30EE-405C-9761-227B1B53E530}"/>
          </ac:spMkLst>
        </pc:spChg>
        <pc:spChg chg="del">
          <ac:chgData name="Gonçalo Freitas" userId="c81ae397-b368-419c-a192-0efe683c461f" providerId="ADAL" clId="{4BEF89B9-706A-4A70-8C96-A28BA7DC84E4}" dt="2022-11-03T15:18:38.836" v="69" actId="478"/>
          <ac:spMkLst>
            <pc:docMk/>
            <pc:sldMk cId="3574653062" sldId="333"/>
            <ac:spMk id="12" creationId="{F583A3E0-D313-4B3B-9D88-2E325CF210AC}"/>
          </ac:spMkLst>
        </pc:spChg>
        <pc:spChg chg="del">
          <ac:chgData name="Gonçalo Freitas" userId="c81ae397-b368-419c-a192-0efe683c461f" providerId="ADAL" clId="{4BEF89B9-706A-4A70-8C96-A28BA7DC84E4}" dt="2022-11-03T15:18:38.836" v="69" actId="478"/>
          <ac:spMkLst>
            <pc:docMk/>
            <pc:sldMk cId="3574653062" sldId="333"/>
            <ac:spMk id="13" creationId="{28349545-D8B7-41CF-9CC8-CF0ADDC6DB37}"/>
          </ac:spMkLst>
        </pc:spChg>
        <pc:spChg chg="add del mod">
          <ac:chgData name="Gonçalo Freitas" userId="c81ae397-b368-419c-a192-0efe683c461f" providerId="ADAL" clId="{4BEF89B9-706A-4A70-8C96-A28BA7DC84E4}" dt="2022-11-03T15:19:49.812" v="90"/>
          <ac:spMkLst>
            <pc:docMk/>
            <pc:sldMk cId="3574653062" sldId="333"/>
            <ac:spMk id="14" creationId="{7E78F8CD-1A02-016B-926C-44AA30E1E0F7}"/>
          </ac:spMkLst>
        </pc:spChg>
        <pc:picChg chg="del">
          <ac:chgData name="Gonçalo Freitas" userId="c81ae397-b368-419c-a192-0efe683c461f" providerId="ADAL" clId="{4BEF89B9-706A-4A70-8C96-A28BA7DC84E4}" dt="2022-11-03T15:18:38.836" v="69" actId="478"/>
          <ac:picMkLst>
            <pc:docMk/>
            <pc:sldMk cId="3574653062" sldId="333"/>
            <ac:picMk id="4" creationId="{5820C7C1-50AF-43CF-8838-E696FD85F694}"/>
          </ac:picMkLst>
        </pc:picChg>
        <pc:picChg chg="del">
          <ac:chgData name="Gonçalo Freitas" userId="c81ae397-b368-419c-a192-0efe683c461f" providerId="ADAL" clId="{4BEF89B9-706A-4A70-8C96-A28BA7DC84E4}" dt="2022-11-03T15:18:38.836" v="69" actId="478"/>
          <ac:picMkLst>
            <pc:docMk/>
            <pc:sldMk cId="3574653062" sldId="333"/>
            <ac:picMk id="5" creationId="{19866190-250C-4EC5-9B45-4B47FCF43537}"/>
          </ac:picMkLst>
        </pc:picChg>
        <pc:picChg chg="del">
          <ac:chgData name="Gonçalo Freitas" userId="c81ae397-b368-419c-a192-0efe683c461f" providerId="ADAL" clId="{4BEF89B9-706A-4A70-8C96-A28BA7DC84E4}" dt="2022-11-03T15:18:38.836" v="69" actId="478"/>
          <ac:picMkLst>
            <pc:docMk/>
            <pc:sldMk cId="3574653062" sldId="333"/>
            <ac:picMk id="9" creationId="{2C78F569-AF4A-4A25-BA81-DE0857B40E14}"/>
          </ac:picMkLst>
        </pc:picChg>
        <pc:picChg chg="del">
          <ac:chgData name="Gonçalo Freitas" userId="c81ae397-b368-419c-a192-0efe683c461f" providerId="ADAL" clId="{4BEF89B9-706A-4A70-8C96-A28BA7DC84E4}" dt="2022-11-03T15:18:38.836" v="69" actId="478"/>
          <ac:picMkLst>
            <pc:docMk/>
            <pc:sldMk cId="3574653062" sldId="333"/>
            <ac:picMk id="11" creationId="{35182815-E6F3-41B1-84E1-15BBCB14C86F}"/>
          </ac:picMkLst>
        </pc:picChg>
        <pc:cxnChg chg="del">
          <ac:chgData name="Gonçalo Freitas" userId="c81ae397-b368-419c-a192-0efe683c461f" providerId="ADAL" clId="{4BEF89B9-706A-4A70-8C96-A28BA7DC84E4}" dt="2022-11-03T15:18:38.836" v="69" actId="478"/>
          <ac:cxnSpMkLst>
            <pc:docMk/>
            <pc:sldMk cId="3574653062" sldId="333"/>
            <ac:cxnSpMk id="6" creationId="{EDEA9910-7130-4E7D-8953-7ABAB031D64B}"/>
          </ac:cxnSpMkLst>
        </pc:cxnChg>
        <pc:cxnChg chg="del">
          <ac:chgData name="Gonçalo Freitas" userId="c81ae397-b368-419c-a192-0efe683c461f" providerId="ADAL" clId="{4BEF89B9-706A-4A70-8C96-A28BA7DC84E4}" dt="2022-11-03T15:18:38.836" v="69" actId="478"/>
          <ac:cxnSpMkLst>
            <pc:docMk/>
            <pc:sldMk cId="3574653062" sldId="333"/>
            <ac:cxnSpMk id="10" creationId="{7E283BEB-249F-48C9-850A-471F4C141C01}"/>
          </ac:cxnSpMkLst>
        </pc:cxnChg>
      </pc:sldChg>
      <pc:sldChg chg="del">
        <pc:chgData name="Gonçalo Freitas" userId="c81ae397-b368-419c-a192-0efe683c461f" providerId="ADAL" clId="{4BEF89B9-706A-4A70-8C96-A28BA7DC84E4}" dt="2022-11-03T15:18:40.634" v="70" actId="47"/>
        <pc:sldMkLst>
          <pc:docMk/>
          <pc:sldMk cId="53716730" sldId="334"/>
        </pc:sldMkLst>
      </pc:sldChg>
      <pc:sldChg chg="del">
        <pc:chgData name="Gonçalo Freitas" userId="c81ae397-b368-419c-a192-0efe683c461f" providerId="ADAL" clId="{4BEF89B9-706A-4A70-8C96-A28BA7DC84E4}" dt="2022-11-03T15:18:41.538" v="71" actId="47"/>
        <pc:sldMkLst>
          <pc:docMk/>
          <pc:sldMk cId="4108773959" sldId="335"/>
        </pc:sldMkLst>
      </pc:sldChg>
      <pc:sldChg chg="del">
        <pc:chgData name="Gonçalo Freitas" userId="c81ae397-b368-419c-a192-0efe683c461f" providerId="ADAL" clId="{4BEF89B9-706A-4A70-8C96-A28BA7DC84E4}" dt="2022-11-03T15:18:43.301" v="72" actId="47"/>
        <pc:sldMkLst>
          <pc:docMk/>
          <pc:sldMk cId="3701459970" sldId="337"/>
        </pc:sldMkLst>
      </pc:sldChg>
      <pc:sldChg chg="addSp delSp modSp mod">
        <pc:chgData name="Gonçalo Freitas" userId="c81ae397-b368-419c-a192-0efe683c461f" providerId="ADAL" clId="{4BEF89B9-706A-4A70-8C96-A28BA7DC84E4}" dt="2022-11-03T16:11:11.532" v="1181" actId="478"/>
        <pc:sldMkLst>
          <pc:docMk/>
          <pc:sldMk cId="2695007254" sldId="338"/>
        </pc:sldMkLst>
        <pc:spChg chg="del mod">
          <ac:chgData name="Gonçalo Freitas" userId="c81ae397-b368-419c-a192-0efe683c461f" providerId="ADAL" clId="{4BEF89B9-706A-4A70-8C96-A28BA7DC84E4}" dt="2022-11-03T16:10:33.017" v="1170" actId="478"/>
          <ac:spMkLst>
            <pc:docMk/>
            <pc:sldMk cId="2695007254" sldId="338"/>
            <ac:spMk id="2" creationId="{20847CA8-E71C-79C0-D0C8-C25135C49D1B}"/>
          </ac:spMkLst>
        </pc:spChg>
        <pc:spChg chg="del mod">
          <ac:chgData name="Gonçalo Freitas" userId="c81ae397-b368-419c-a192-0efe683c461f" providerId="ADAL" clId="{4BEF89B9-706A-4A70-8C96-A28BA7DC84E4}" dt="2022-11-03T16:11:06.929" v="1180" actId="478"/>
          <ac:spMkLst>
            <pc:docMk/>
            <pc:sldMk cId="2695007254" sldId="338"/>
            <ac:spMk id="3" creationId="{84C1B523-ECBA-EB74-F041-4973D942065A}"/>
          </ac:spMkLst>
        </pc:spChg>
        <pc:spChg chg="add del mod">
          <ac:chgData name="Gonçalo Freitas" userId="c81ae397-b368-419c-a192-0efe683c461f" providerId="ADAL" clId="{4BEF89B9-706A-4A70-8C96-A28BA7DC84E4}" dt="2022-11-03T16:10:35.863" v="1171" actId="478"/>
          <ac:spMkLst>
            <pc:docMk/>
            <pc:sldMk cId="2695007254" sldId="338"/>
            <ac:spMk id="9" creationId="{B433E3A2-3ED9-1813-4174-EF282745BCEF}"/>
          </ac:spMkLst>
        </pc:spChg>
        <pc:spChg chg="add del mod">
          <ac:chgData name="Gonçalo Freitas" userId="c81ae397-b368-419c-a192-0efe683c461f" providerId="ADAL" clId="{4BEF89B9-706A-4A70-8C96-A28BA7DC84E4}" dt="2022-11-03T16:11:11.532" v="1181" actId="478"/>
          <ac:spMkLst>
            <pc:docMk/>
            <pc:sldMk cId="2695007254" sldId="338"/>
            <ac:spMk id="11" creationId="{7B8D44EA-B89D-5C48-8FBC-3AD85D72B202}"/>
          </ac:spMkLst>
        </pc:spChg>
        <pc:picChg chg="add mod ord">
          <ac:chgData name="Gonçalo Freitas" userId="c81ae397-b368-419c-a192-0efe683c461f" providerId="ADAL" clId="{4BEF89B9-706A-4A70-8C96-A28BA7DC84E4}" dt="2022-11-03T16:10:25.766" v="1168" actId="167"/>
          <ac:picMkLst>
            <pc:docMk/>
            <pc:sldMk cId="2695007254" sldId="338"/>
            <ac:picMk id="5" creationId="{25DDE4AA-0BDC-20C0-4A82-F725B6603E0F}"/>
          </ac:picMkLst>
        </pc:picChg>
        <pc:picChg chg="add mod ord">
          <ac:chgData name="Gonçalo Freitas" userId="c81ae397-b368-419c-a192-0efe683c461f" providerId="ADAL" clId="{4BEF89B9-706A-4A70-8C96-A28BA7DC84E4}" dt="2022-11-03T16:11:03.624" v="1179" actId="1076"/>
          <ac:picMkLst>
            <pc:docMk/>
            <pc:sldMk cId="2695007254" sldId="338"/>
            <ac:picMk id="7" creationId="{2BA3638A-0EC1-8A67-8D3A-BD910EDD866D}"/>
          </ac:picMkLst>
        </pc:picChg>
      </pc:sldChg>
      <pc:sldChg chg="del">
        <pc:chgData name="Gonçalo Freitas" userId="c81ae397-b368-419c-a192-0efe683c461f" providerId="ADAL" clId="{4BEF89B9-706A-4A70-8C96-A28BA7DC84E4}" dt="2022-11-03T15:50:09.026" v="646" actId="47"/>
        <pc:sldMkLst>
          <pc:docMk/>
          <pc:sldMk cId="2416207064" sldId="339"/>
        </pc:sldMkLst>
      </pc:sldChg>
      <pc:sldChg chg="addSp modSp add mod">
        <pc:chgData name="Gonçalo Freitas" userId="c81ae397-b368-419c-a192-0efe683c461f" providerId="ADAL" clId="{4BEF89B9-706A-4A70-8C96-A28BA7DC84E4}" dt="2022-11-03T16:04:25.056" v="1013" actId="20577"/>
        <pc:sldMkLst>
          <pc:docMk/>
          <pc:sldMk cId="3458203088" sldId="340"/>
        </pc:sldMkLst>
        <pc:spChg chg="add mod">
          <ac:chgData name="Gonçalo Freitas" userId="c81ae397-b368-419c-a192-0efe683c461f" providerId="ADAL" clId="{4BEF89B9-706A-4A70-8C96-A28BA7DC84E4}" dt="2022-11-03T16:04:25.056" v="1013" actId="20577"/>
          <ac:spMkLst>
            <pc:docMk/>
            <pc:sldMk cId="3458203088" sldId="340"/>
            <ac:spMk id="3" creationId="{4E126A1D-A622-9FC3-7B1A-7F5097E3805E}"/>
          </ac:spMkLst>
        </pc:spChg>
      </pc:sldChg>
      <pc:sldChg chg="addSp delSp modSp add mod">
        <pc:chgData name="Gonçalo Freitas" userId="c81ae397-b368-419c-a192-0efe683c461f" providerId="ADAL" clId="{4BEF89B9-706A-4A70-8C96-A28BA7DC84E4}" dt="2022-11-03T16:04:42.321" v="1025" actId="20577"/>
        <pc:sldMkLst>
          <pc:docMk/>
          <pc:sldMk cId="2724434970" sldId="341"/>
        </pc:sldMkLst>
        <pc:spChg chg="mod">
          <ac:chgData name="Gonçalo Freitas" userId="c81ae397-b368-419c-a192-0efe683c461f" providerId="ADAL" clId="{4BEF89B9-706A-4A70-8C96-A28BA7DC84E4}" dt="2022-11-03T15:24:52.365" v="183" actId="688"/>
          <ac:spMkLst>
            <pc:docMk/>
            <pc:sldMk cId="2724434970" sldId="341"/>
            <ac:spMk id="4" creationId="{750E9B2E-3576-D0D5-B1F5-FA57C2C2DEF5}"/>
          </ac:spMkLst>
        </pc:spChg>
        <pc:spChg chg="mod">
          <ac:chgData name="Gonçalo Freitas" userId="c81ae397-b368-419c-a192-0efe683c461f" providerId="ADAL" clId="{4BEF89B9-706A-4A70-8C96-A28BA7DC84E4}" dt="2022-11-03T15:24:47.219" v="182" actId="1076"/>
          <ac:spMkLst>
            <pc:docMk/>
            <pc:sldMk cId="2724434970" sldId="341"/>
            <ac:spMk id="5" creationId="{617B74B3-4E5D-1CC1-A823-D4CB51888869}"/>
          </ac:spMkLst>
        </pc:spChg>
        <pc:spChg chg="add del mod">
          <ac:chgData name="Gonçalo Freitas" userId="c81ae397-b368-419c-a192-0efe683c461f" providerId="ADAL" clId="{4BEF89B9-706A-4A70-8C96-A28BA7DC84E4}" dt="2022-11-03T15:25:17.680" v="190" actId="478"/>
          <ac:spMkLst>
            <pc:docMk/>
            <pc:sldMk cId="2724434970" sldId="341"/>
            <ac:spMk id="6" creationId="{D12A18D8-C6FC-C1BF-F633-CC41FA9C8299}"/>
          </ac:spMkLst>
        </pc:spChg>
        <pc:spChg chg="mod">
          <ac:chgData name="Gonçalo Freitas" userId="c81ae397-b368-419c-a192-0efe683c461f" providerId="ADAL" clId="{4BEF89B9-706A-4A70-8C96-A28BA7DC84E4}" dt="2022-11-03T15:24:54.704" v="184" actId="1076"/>
          <ac:spMkLst>
            <pc:docMk/>
            <pc:sldMk cId="2724434970" sldId="341"/>
            <ac:spMk id="8" creationId="{7B664FD5-F3B7-BE63-DF06-1328CE0DFA13}"/>
          </ac:spMkLst>
        </pc:spChg>
        <pc:spChg chg="mod">
          <ac:chgData name="Gonçalo Freitas" userId="c81ae397-b368-419c-a192-0efe683c461f" providerId="ADAL" clId="{4BEF89B9-706A-4A70-8C96-A28BA7DC84E4}" dt="2022-11-03T15:24:56.600" v="185" actId="1076"/>
          <ac:spMkLst>
            <pc:docMk/>
            <pc:sldMk cId="2724434970" sldId="341"/>
            <ac:spMk id="9" creationId="{F83D20FF-D395-88A6-6317-044F2872714B}"/>
          </ac:spMkLst>
        </pc:spChg>
        <pc:spChg chg="mod">
          <ac:chgData name="Gonçalo Freitas" userId="c81ae397-b368-419c-a192-0efe683c461f" providerId="ADAL" clId="{4BEF89B9-706A-4A70-8C96-A28BA7DC84E4}" dt="2022-11-03T15:25:11.543" v="189" actId="14100"/>
          <ac:spMkLst>
            <pc:docMk/>
            <pc:sldMk cId="2724434970" sldId="341"/>
            <ac:spMk id="10" creationId="{7E601731-CA7F-5C25-0703-875FC1DE80F6}"/>
          </ac:spMkLst>
        </pc:spChg>
        <pc:spChg chg="add mod">
          <ac:chgData name="Gonçalo Freitas" userId="c81ae397-b368-419c-a192-0efe683c461f" providerId="ADAL" clId="{4BEF89B9-706A-4A70-8C96-A28BA7DC84E4}" dt="2022-11-03T15:24:18.654" v="177" actId="14100"/>
          <ac:spMkLst>
            <pc:docMk/>
            <pc:sldMk cId="2724434970" sldId="341"/>
            <ac:spMk id="12" creationId="{F70524CB-473E-7147-3285-8F4540704044}"/>
          </ac:spMkLst>
        </pc:spChg>
        <pc:spChg chg="add mod">
          <ac:chgData name="Gonçalo Freitas" userId="c81ae397-b368-419c-a192-0efe683c461f" providerId="ADAL" clId="{4BEF89B9-706A-4A70-8C96-A28BA7DC84E4}" dt="2022-11-03T16:04:42.321" v="1025" actId="20577"/>
          <ac:spMkLst>
            <pc:docMk/>
            <pc:sldMk cId="2724434970" sldId="341"/>
            <ac:spMk id="15" creationId="{DCD6735E-279C-1CDD-C208-B551D05345EA}"/>
          </ac:spMkLst>
        </pc:spChg>
        <pc:spChg chg="mod">
          <ac:chgData name="Gonçalo Freitas" userId="c81ae397-b368-419c-a192-0efe683c461f" providerId="ADAL" clId="{4BEF89B9-706A-4A70-8C96-A28BA7DC84E4}" dt="2022-11-03T15:23:31.180" v="165" actId="20577"/>
          <ac:spMkLst>
            <pc:docMk/>
            <pc:sldMk cId="2724434970" sldId="341"/>
            <ac:spMk id="363" creationId="{00000000-0000-0000-0000-000000000000}"/>
          </ac:spMkLst>
        </pc:spChg>
        <pc:spChg chg="del">
          <ac:chgData name="Gonçalo Freitas" userId="c81ae397-b368-419c-a192-0efe683c461f" providerId="ADAL" clId="{4BEF89B9-706A-4A70-8C96-A28BA7DC84E4}" dt="2022-11-03T15:23:42.865" v="166" actId="478"/>
          <ac:spMkLst>
            <pc:docMk/>
            <pc:sldMk cId="2724434970" sldId="341"/>
            <ac:spMk id="364" creationId="{00000000-0000-0000-0000-000000000000}"/>
          </ac:spMkLst>
        </pc:spChg>
        <pc:grpChg chg="mod">
          <ac:chgData name="Gonçalo Freitas" userId="c81ae397-b368-419c-a192-0efe683c461f" providerId="ADAL" clId="{4BEF89B9-706A-4A70-8C96-A28BA7DC84E4}" dt="2022-11-03T15:24:28.929" v="179" actId="1076"/>
          <ac:grpSpMkLst>
            <pc:docMk/>
            <pc:sldMk cId="2724434970" sldId="341"/>
            <ac:grpSpMk id="11" creationId="{F84C965D-EC95-DA60-A8BC-D3CECDE039B5}"/>
          </ac:grpSpMkLst>
        </pc:grpChg>
        <pc:picChg chg="add mod">
          <ac:chgData name="Gonçalo Freitas" userId="c81ae397-b368-419c-a192-0efe683c461f" providerId="ADAL" clId="{4BEF89B9-706A-4A70-8C96-A28BA7DC84E4}" dt="2022-11-03T15:24:18.654" v="177" actId="14100"/>
          <ac:picMkLst>
            <pc:docMk/>
            <pc:sldMk cId="2724434970" sldId="341"/>
            <ac:picMk id="7" creationId="{77A9143E-0C6C-C7DC-63DE-7D876517B623}"/>
          </ac:picMkLst>
        </pc:picChg>
        <pc:picChg chg="add mod">
          <ac:chgData name="Gonçalo Freitas" userId="c81ae397-b368-419c-a192-0efe683c461f" providerId="ADAL" clId="{4BEF89B9-706A-4A70-8C96-A28BA7DC84E4}" dt="2022-11-03T15:24:22.154" v="178" actId="1076"/>
          <ac:picMkLst>
            <pc:docMk/>
            <pc:sldMk cId="2724434970" sldId="341"/>
            <ac:picMk id="14" creationId="{AD0DC320-D003-7DAC-1474-2FA06054C7C8}"/>
          </ac:picMkLst>
        </pc:picChg>
      </pc:sldChg>
      <pc:sldChg chg="addSp modSp add mod ord">
        <pc:chgData name="Gonçalo Freitas" userId="c81ae397-b368-419c-a192-0efe683c461f" providerId="ADAL" clId="{4BEF89B9-706A-4A70-8C96-A28BA7DC84E4}" dt="2022-11-03T16:05:07.271" v="1037" actId="1076"/>
        <pc:sldMkLst>
          <pc:docMk/>
          <pc:sldMk cId="1715149780" sldId="342"/>
        </pc:sldMkLst>
        <pc:spChg chg="add mod">
          <ac:chgData name="Gonçalo Freitas" userId="c81ae397-b368-419c-a192-0efe683c461f" providerId="ADAL" clId="{4BEF89B9-706A-4A70-8C96-A28BA7DC84E4}" dt="2022-11-03T16:05:07.271" v="1037" actId="1076"/>
          <ac:spMkLst>
            <pc:docMk/>
            <pc:sldMk cId="1715149780" sldId="342"/>
            <ac:spMk id="2" creationId="{36D56C69-8478-DCD5-53C9-1F572C9CD17B}"/>
          </ac:spMkLst>
        </pc:spChg>
        <pc:spChg chg="mod">
          <ac:chgData name="Gonçalo Freitas" userId="c81ae397-b368-419c-a192-0efe683c461f" providerId="ADAL" clId="{4BEF89B9-706A-4A70-8C96-A28BA7DC84E4}" dt="2022-11-03T15:28:48.574" v="240"/>
          <ac:spMkLst>
            <pc:docMk/>
            <pc:sldMk cId="1715149780" sldId="342"/>
            <ac:spMk id="425" creationId="{00000000-0000-0000-0000-000000000000}"/>
          </ac:spMkLst>
        </pc:spChg>
        <pc:spChg chg="mod">
          <ac:chgData name="Gonçalo Freitas" userId="c81ae397-b368-419c-a192-0efe683c461f" providerId="ADAL" clId="{4BEF89B9-706A-4A70-8C96-A28BA7DC84E4}" dt="2022-11-03T15:28:56.148" v="241"/>
          <ac:spMkLst>
            <pc:docMk/>
            <pc:sldMk cId="1715149780" sldId="342"/>
            <ac:spMk id="426" creationId="{00000000-0000-0000-0000-000000000000}"/>
          </ac:spMkLst>
        </pc:spChg>
        <pc:spChg chg="mod">
          <ac:chgData name="Gonçalo Freitas" userId="c81ae397-b368-419c-a192-0efe683c461f" providerId="ADAL" clId="{4BEF89B9-706A-4A70-8C96-A28BA7DC84E4}" dt="2022-11-03T15:28:40.266" v="239" actId="20577"/>
          <ac:spMkLst>
            <pc:docMk/>
            <pc:sldMk cId="1715149780" sldId="342"/>
            <ac:spMk id="427" creationId="{00000000-0000-0000-0000-000000000000}"/>
          </ac:spMkLst>
        </pc:spChg>
      </pc:sldChg>
      <pc:sldChg chg="addSp delSp modSp add mod ord modNotesTx">
        <pc:chgData name="Gonçalo Freitas" userId="c81ae397-b368-419c-a192-0efe683c461f" providerId="ADAL" clId="{4BEF89B9-706A-4A70-8C96-A28BA7DC84E4}" dt="2022-11-07T14:36:47.979" v="1377" actId="20577"/>
        <pc:sldMkLst>
          <pc:docMk/>
          <pc:sldMk cId="3309888673" sldId="343"/>
        </pc:sldMkLst>
        <pc:spChg chg="mod">
          <ac:chgData name="Gonçalo Freitas" userId="c81ae397-b368-419c-a192-0efe683c461f" providerId="ADAL" clId="{4BEF89B9-706A-4A70-8C96-A28BA7DC84E4}" dt="2022-11-07T14:36:47.979" v="1377" actId="20577"/>
          <ac:spMkLst>
            <pc:docMk/>
            <pc:sldMk cId="3309888673" sldId="343"/>
            <ac:spMk id="2" creationId="{5C93833B-C7F0-4A49-802C-EE84B2731BCA}"/>
          </ac:spMkLst>
        </pc:spChg>
        <pc:spChg chg="add mod">
          <ac:chgData name="Gonçalo Freitas" userId="c81ae397-b368-419c-a192-0efe683c461f" providerId="ADAL" clId="{4BEF89B9-706A-4A70-8C96-A28BA7DC84E4}" dt="2022-11-03T15:42:50.850" v="518" actId="1076"/>
          <ac:spMkLst>
            <pc:docMk/>
            <pc:sldMk cId="3309888673" sldId="343"/>
            <ac:spMk id="3" creationId="{0DABD321-B56B-9168-8BCC-C5B4C34244F8}"/>
          </ac:spMkLst>
        </pc:spChg>
        <pc:spChg chg="add mod">
          <ac:chgData name="Gonçalo Freitas" userId="c81ae397-b368-419c-a192-0efe683c461f" providerId="ADAL" clId="{4BEF89B9-706A-4A70-8C96-A28BA7DC84E4}" dt="2022-11-03T15:42:53.098" v="519" actId="1076"/>
          <ac:spMkLst>
            <pc:docMk/>
            <pc:sldMk cId="3309888673" sldId="343"/>
            <ac:spMk id="6" creationId="{251CB8EB-5358-27E1-1CE5-B67E74C7E801}"/>
          </ac:spMkLst>
        </pc:spChg>
        <pc:spChg chg="del">
          <ac:chgData name="Gonçalo Freitas" userId="c81ae397-b368-419c-a192-0efe683c461f" providerId="ADAL" clId="{4BEF89B9-706A-4A70-8C96-A28BA7DC84E4}" dt="2022-11-03T15:41:57.340" v="499" actId="478"/>
          <ac:spMkLst>
            <pc:docMk/>
            <pc:sldMk cId="3309888673" sldId="343"/>
            <ac:spMk id="7" creationId="{A54D739A-7025-7FAE-14D4-D91A6A05BFF5}"/>
          </ac:spMkLst>
        </pc:spChg>
        <pc:spChg chg="add mod">
          <ac:chgData name="Gonçalo Freitas" userId="c81ae397-b368-419c-a192-0efe683c461f" providerId="ADAL" clId="{4BEF89B9-706A-4A70-8C96-A28BA7DC84E4}" dt="2022-11-03T16:05:31.243" v="1050" actId="20577"/>
          <ac:spMkLst>
            <pc:docMk/>
            <pc:sldMk cId="3309888673" sldId="343"/>
            <ac:spMk id="8" creationId="{DE36BFED-2D39-4A0B-F154-7A0EE6606F31}"/>
          </ac:spMkLst>
        </pc:spChg>
        <pc:spChg chg="del">
          <ac:chgData name="Gonçalo Freitas" userId="c81ae397-b368-419c-a192-0efe683c461f" providerId="ADAL" clId="{4BEF89B9-706A-4A70-8C96-A28BA7DC84E4}" dt="2022-11-03T15:41:58.402" v="500" actId="478"/>
          <ac:spMkLst>
            <pc:docMk/>
            <pc:sldMk cId="3309888673" sldId="343"/>
            <ac:spMk id="10" creationId="{F4882252-C5A0-FC8E-0729-A4D1B93C8B31}"/>
          </ac:spMkLst>
        </pc:spChg>
        <pc:spChg chg="del">
          <ac:chgData name="Gonçalo Freitas" userId="c81ae397-b368-419c-a192-0efe683c461f" providerId="ADAL" clId="{4BEF89B9-706A-4A70-8C96-A28BA7DC84E4}" dt="2022-11-03T15:41:59.553" v="501" actId="478"/>
          <ac:spMkLst>
            <pc:docMk/>
            <pc:sldMk cId="3309888673" sldId="343"/>
            <ac:spMk id="14" creationId="{6C31DE67-E4A5-498D-2ED4-F03F1C7F13FE}"/>
          </ac:spMkLst>
        </pc:spChg>
        <pc:picChg chg="add mod">
          <ac:chgData name="Gonçalo Freitas" userId="c81ae397-b368-419c-a192-0efe683c461f" providerId="ADAL" clId="{4BEF89B9-706A-4A70-8C96-A28BA7DC84E4}" dt="2022-11-03T15:42:47.223" v="517" actId="1076"/>
          <ac:picMkLst>
            <pc:docMk/>
            <pc:sldMk cId="3309888673" sldId="343"/>
            <ac:picMk id="4" creationId="{12B16941-9DC8-2144-7097-6DC3CBC3DA28}"/>
          </ac:picMkLst>
        </pc:picChg>
        <pc:picChg chg="add mod">
          <ac:chgData name="Gonçalo Freitas" userId="c81ae397-b368-419c-a192-0efe683c461f" providerId="ADAL" clId="{4BEF89B9-706A-4A70-8C96-A28BA7DC84E4}" dt="2022-11-03T15:42:59.220" v="520" actId="1076"/>
          <ac:picMkLst>
            <pc:docMk/>
            <pc:sldMk cId="3309888673" sldId="343"/>
            <ac:picMk id="5" creationId="{0D448D90-6440-89BF-2542-C20EAB55B0BB}"/>
          </ac:picMkLst>
        </pc:picChg>
      </pc:sldChg>
      <pc:sldChg chg="addSp modSp add mod modNotesTx">
        <pc:chgData name="Gonçalo Freitas" userId="c81ae397-b368-419c-a192-0efe683c461f" providerId="ADAL" clId="{4BEF89B9-706A-4A70-8C96-A28BA7DC84E4}" dt="2022-11-03T16:07:43.403" v="1125" actId="20577"/>
        <pc:sldMkLst>
          <pc:docMk/>
          <pc:sldMk cId="2746367981" sldId="344"/>
        </pc:sldMkLst>
        <pc:spChg chg="mod">
          <ac:chgData name="Gonçalo Freitas" userId="c81ae397-b368-419c-a192-0efe683c461f" providerId="ADAL" clId="{4BEF89B9-706A-4A70-8C96-A28BA7DC84E4}" dt="2022-11-03T15:43:05.563" v="523" actId="20577"/>
          <ac:spMkLst>
            <pc:docMk/>
            <pc:sldMk cId="2746367981" sldId="344"/>
            <ac:spMk id="2" creationId="{5C93833B-C7F0-4A49-802C-EE84B2731BCA}"/>
          </ac:spMkLst>
        </pc:spChg>
        <pc:spChg chg="mod">
          <ac:chgData name="Gonçalo Freitas" userId="c81ae397-b368-419c-a192-0efe683c461f" providerId="ADAL" clId="{4BEF89B9-706A-4A70-8C96-A28BA7DC84E4}" dt="2022-11-03T15:43:49.429" v="529"/>
          <ac:spMkLst>
            <pc:docMk/>
            <pc:sldMk cId="2746367981" sldId="344"/>
            <ac:spMk id="3" creationId="{0DABD321-B56B-9168-8BCC-C5B4C34244F8}"/>
          </ac:spMkLst>
        </pc:spChg>
        <pc:spChg chg="mod">
          <ac:chgData name="Gonçalo Freitas" userId="c81ae397-b368-419c-a192-0efe683c461f" providerId="ADAL" clId="{4BEF89B9-706A-4A70-8C96-A28BA7DC84E4}" dt="2022-11-03T15:43:59.855" v="530"/>
          <ac:spMkLst>
            <pc:docMk/>
            <pc:sldMk cId="2746367981" sldId="344"/>
            <ac:spMk id="6" creationId="{251CB8EB-5358-27E1-1CE5-B67E74C7E801}"/>
          </ac:spMkLst>
        </pc:spChg>
        <pc:spChg chg="add mod">
          <ac:chgData name="Gonçalo Freitas" userId="c81ae397-b368-419c-a192-0efe683c461f" providerId="ADAL" clId="{4BEF89B9-706A-4A70-8C96-A28BA7DC84E4}" dt="2022-11-03T16:05:34.739" v="1053" actId="20577"/>
          <ac:spMkLst>
            <pc:docMk/>
            <pc:sldMk cId="2746367981" sldId="344"/>
            <ac:spMk id="7" creationId="{AC3DC9E7-AA58-866F-FD2E-17B80486898E}"/>
          </ac:spMkLst>
        </pc:spChg>
        <pc:picChg chg="mod">
          <ac:chgData name="Gonçalo Freitas" userId="c81ae397-b368-419c-a192-0efe683c461f" providerId="ADAL" clId="{4BEF89B9-706A-4A70-8C96-A28BA7DC84E4}" dt="2022-11-03T15:43:15.535" v="524" actId="14826"/>
          <ac:picMkLst>
            <pc:docMk/>
            <pc:sldMk cId="2746367981" sldId="344"/>
            <ac:picMk id="4" creationId="{12B16941-9DC8-2144-7097-6DC3CBC3DA28}"/>
          </ac:picMkLst>
        </pc:picChg>
        <pc:picChg chg="mod">
          <ac:chgData name="Gonçalo Freitas" userId="c81ae397-b368-419c-a192-0efe683c461f" providerId="ADAL" clId="{4BEF89B9-706A-4A70-8C96-A28BA7DC84E4}" dt="2022-11-03T15:43:38.680" v="528" actId="1076"/>
          <ac:picMkLst>
            <pc:docMk/>
            <pc:sldMk cId="2746367981" sldId="344"/>
            <ac:picMk id="5" creationId="{0D448D90-6440-89BF-2542-C20EAB55B0BB}"/>
          </ac:picMkLst>
        </pc:picChg>
      </pc:sldChg>
      <pc:sldChg chg="addSp modSp add mod modNotesTx">
        <pc:chgData name="Gonçalo Freitas" userId="c81ae397-b368-419c-a192-0efe683c461f" providerId="ADAL" clId="{4BEF89B9-706A-4A70-8C96-A28BA7DC84E4}" dt="2022-11-03T16:07:41.646" v="1124" actId="20577"/>
        <pc:sldMkLst>
          <pc:docMk/>
          <pc:sldMk cId="313200026" sldId="345"/>
        </pc:sldMkLst>
        <pc:spChg chg="mod">
          <ac:chgData name="Gonçalo Freitas" userId="c81ae397-b368-419c-a192-0efe683c461f" providerId="ADAL" clId="{4BEF89B9-706A-4A70-8C96-A28BA7DC84E4}" dt="2022-11-03T15:44:16.403" v="533" actId="20577"/>
          <ac:spMkLst>
            <pc:docMk/>
            <pc:sldMk cId="313200026" sldId="345"/>
            <ac:spMk id="2" creationId="{5C93833B-C7F0-4A49-802C-EE84B2731BCA}"/>
          </ac:spMkLst>
        </pc:spChg>
        <pc:spChg chg="mod">
          <ac:chgData name="Gonçalo Freitas" userId="c81ae397-b368-419c-a192-0efe683c461f" providerId="ADAL" clId="{4BEF89B9-706A-4A70-8C96-A28BA7DC84E4}" dt="2022-11-03T15:44:48.889" v="537"/>
          <ac:spMkLst>
            <pc:docMk/>
            <pc:sldMk cId="313200026" sldId="345"/>
            <ac:spMk id="3" creationId="{0DABD321-B56B-9168-8BCC-C5B4C34244F8}"/>
          </ac:spMkLst>
        </pc:spChg>
        <pc:spChg chg="mod">
          <ac:chgData name="Gonçalo Freitas" userId="c81ae397-b368-419c-a192-0efe683c461f" providerId="ADAL" clId="{4BEF89B9-706A-4A70-8C96-A28BA7DC84E4}" dt="2022-11-03T15:44:40.208" v="536"/>
          <ac:spMkLst>
            <pc:docMk/>
            <pc:sldMk cId="313200026" sldId="345"/>
            <ac:spMk id="6" creationId="{251CB8EB-5358-27E1-1CE5-B67E74C7E801}"/>
          </ac:spMkLst>
        </pc:spChg>
        <pc:spChg chg="add mod">
          <ac:chgData name="Gonçalo Freitas" userId="c81ae397-b368-419c-a192-0efe683c461f" providerId="ADAL" clId="{4BEF89B9-706A-4A70-8C96-A28BA7DC84E4}" dt="2022-11-03T16:05:37.874" v="1056" actId="20577"/>
          <ac:spMkLst>
            <pc:docMk/>
            <pc:sldMk cId="313200026" sldId="345"/>
            <ac:spMk id="7" creationId="{EAE8279D-9ED2-36DC-62A9-15A7A436C6DF}"/>
          </ac:spMkLst>
        </pc:spChg>
        <pc:picChg chg="mod">
          <ac:chgData name="Gonçalo Freitas" userId="c81ae397-b368-419c-a192-0efe683c461f" providerId="ADAL" clId="{4BEF89B9-706A-4A70-8C96-A28BA7DC84E4}" dt="2022-11-03T15:44:25.001" v="534" actId="14826"/>
          <ac:picMkLst>
            <pc:docMk/>
            <pc:sldMk cId="313200026" sldId="345"/>
            <ac:picMk id="4" creationId="{12B16941-9DC8-2144-7097-6DC3CBC3DA28}"/>
          </ac:picMkLst>
        </pc:picChg>
        <pc:picChg chg="mod">
          <ac:chgData name="Gonçalo Freitas" userId="c81ae397-b368-419c-a192-0efe683c461f" providerId="ADAL" clId="{4BEF89B9-706A-4A70-8C96-A28BA7DC84E4}" dt="2022-11-03T15:44:31.957" v="535" actId="14826"/>
          <ac:picMkLst>
            <pc:docMk/>
            <pc:sldMk cId="313200026" sldId="345"/>
            <ac:picMk id="5" creationId="{0D448D90-6440-89BF-2542-C20EAB55B0BB}"/>
          </ac:picMkLst>
        </pc:picChg>
      </pc:sldChg>
      <pc:sldChg chg="addSp modSp add mod modNotesTx">
        <pc:chgData name="Gonçalo Freitas" userId="c81ae397-b368-419c-a192-0efe683c461f" providerId="ADAL" clId="{4BEF89B9-706A-4A70-8C96-A28BA7DC84E4}" dt="2022-11-07T14:40:27.613" v="1457" actId="20577"/>
        <pc:sldMkLst>
          <pc:docMk/>
          <pc:sldMk cId="1887570195" sldId="346"/>
        </pc:sldMkLst>
        <pc:spChg chg="mod">
          <ac:chgData name="Gonçalo Freitas" userId="c81ae397-b368-419c-a192-0efe683c461f" providerId="ADAL" clId="{4BEF89B9-706A-4A70-8C96-A28BA7DC84E4}" dt="2022-11-03T15:45:07.830" v="543" actId="20577"/>
          <ac:spMkLst>
            <pc:docMk/>
            <pc:sldMk cId="1887570195" sldId="346"/>
            <ac:spMk id="2" creationId="{5C93833B-C7F0-4A49-802C-EE84B2731BCA}"/>
          </ac:spMkLst>
        </pc:spChg>
        <pc:spChg chg="add mod">
          <ac:chgData name="Gonçalo Freitas" userId="c81ae397-b368-419c-a192-0efe683c461f" providerId="ADAL" clId="{4BEF89B9-706A-4A70-8C96-A28BA7DC84E4}" dt="2022-11-07T14:40:27.613" v="1457" actId="20577"/>
          <ac:spMkLst>
            <pc:docMk/>
            <pc:sldMk cId="1887570195" sldId="346"/>
            <ac:spMk id="3" creationId="{3D2AA1A1-69C8-A15B-DC8C-2F1C5472489E}"/>
          </ac:spMkLst>
        </pc:spChg>
        <pc:spChg chg="mod">
          <ac:chgData name="Gonçalo Freitas" userId="c81ae397-b368-419c-a192-0efe683c461f" providerId="ADAL" clId="{4BEF89B9-706A-4A70-8C96-A28BA7DC84E4}" dt="2022-11-03T15:46:05.379" v="566" actId="1076"/>
          <ac:spMkLst>
            <pc:docMk/>
            <pc:sldMk cId="1887570195" sldId="346"/>
            <ac:spMk id="10" creationId="{F4882252-C5A0-FC8E-0729-A4D1B93C8B31}"/>
          </ac:spMkLst>
        </pc:spChg>
      </pc:sldChg>
      <pc:sldChg chg="addSp delSp modSp add del mod">
        <pc:chgData name="Gonçalo Freitas" userId="c81ae397-b368-419c-a192-0efe683c461f" providerId="ADAL" clId="{4BEF89B9-706A-4A70-8C96-A28BA7DC84E4}" dt="2022-11-03T15:49:41.007" v="635" actId="47"/>
        <pc:sldMkLst>
          <pc:docMk/>
          <pc:sldMk cId="1576448764" sldId="347"/>
        </pc:sldMkLst>
        <pc:spChg chg="add del mod">
          <ac:chgData name="Gonçalo Freitas" userId="c81ae397-b368-419c-a192-0efe683c461f" providerId="ADAL" clId="{4BEF89B9-706A-4A70-8C96-A28BA7DC84E4}" dt="2022-11-03T15:47:17.517" v="590"/>
          <ac:spMkLst>
            <pc:docMk/>
            <pc:sldMk cId="1576448764" sldId="347"/>
            <ac:spMk id="2" creationId="{6787AC00-6BD4-8794-E538-CB48AF64220B}"/>
          </ac:spMkLst>
        </pc:spChg>
        <pc:spChg chg="add mod">
          <ac:chgData name="Gonçalo Freitas" userId="c81ae397-b368-419c-a192-0efe683c461f" providerId="ADAL" clId="{4BEF89B9-706A-4A70-8C96-A28BA7DC84E4}" dt="2022-11-03T15:47:38.389" v="596" actId="20577"/>
          <ac:spMkLst>
            <pc:docMk/>
            <pc:sldMk cId="1576448764" sldId="347"/>
            <ac:spMk id="3" creationId="{B0DBC867-90CE-05BC-E9FD-1B07F8A44AD4}"/>
          </ac:spMkLst>
        </pc:spChg>
        <pc:spChg chg="add mod">
          <ac:chgData name="Gonçalo Freitas" userId="c81ae397-b368-419c-a192-0efe683c461f" providerId="ADAL" clId="{4BEF89B9-706A-4A70-8C96-A28BA7DC84E4}" dt="2022-11-03T15:48:01.038" v="604" actId="1076"/>
          <ac:spMkLst>
            <pc:docMk/>
            <pc:sldMk cId="1576448764" sldId="347"/>
            <ac:spMk id="4" creationId="{8AD05A6A-80D4-5AEF-C925-8AAA9E505C74}"/>
          </ac:spMkLst>
        </pc:spChg>
        <pc:spChg chg="del">
          <ac:chgData name="Gonçalo Freitas" userId="c81ae397-b368-419c-a192-0efe683c461f" providerId="ADAL" clId="{4BEF89B9-706A-4A70-8C96-A28BA7DC84E4}" dt="2022-11-03T15:47:42.734" v="599" actId="478"/>
          <ac:spMkLst>
            <pc:docMk/>
            <pc:sldMk cId="1576448764" sldId="347"/>
            <ac:spMk id="7" creationId="{113C3082-EC68-97D5-9D30-5F473EC9058E}"/>
          </ac:spMkLst>
        </pc:spChg>
        <pc:spChg chg="del mod">
          <ac:chgData name="Gonçalo Freitas" userId="c81ae397-b368-419c-a192-0efe683c461f" providerId="ADAL" clId="{4BEF89B9-706A-4A70-8C96-A28BA7DC84E4}" dt="2022-11-03T15:47:36.706" v="594" actId="478"/>
          <ac:spMkLst>
            <pc:docMk/>
            <pc:sldMk cId="1576448764" sldId="347"/>
            <ac:spMk id="8" creationId="{2183EAB0-7FB3-4F76-B829-C8FBA1B4D9D8}"/>
          </ac:spMkLst>
        </pc:spChg>
        <pc:spChg chg="mod">
          <ac:chgData name="Gonçalo Freitas" userId="c81ae397-b368-419c-a192-0efe683c461f" providerId="ADAL" clId="{4BEF89B9-706A-4A70-8C96-A28BA7DC84E4}" dt="2022-11-03T15:48:05.101" v="608" actId="15"/>
          <ac:spMkLst>
            <pc:docMk/>
            <pc:sldMk cId="1576448764" sldId="347"/>
            <ac:spMk id="13" creationId="{9BB5DA29-8CCD-8DC7-4161-091FDCF7480E}"/>
          </ac:spMkLst>
        </pc:spChg>
        <pc:spChg chg="del">
          <ac:chgData name="Gonçalo Freitas" userId="c81ae397-b368-419c-a192-0efe683c461f" providerId="ADAL" clId="{4BEF89B9-706A-4A70-8C96-A28BA7DC84E4}" dt="2022-11-03T15:47:40.545" v="597" actId="478"/>
          <ac:spMkLst>
            <pc:docMk/>
            <pc:sldMk cId="1576448764" sldId="347"/>
            <ac:spMk id="14" creationId="{D466E0F8-9983-4B0F-8873-4FC46DB6B773}"/>
          </ac:spMkLst>
        </pc:spChg>
        <pc:picChg chg="del">
          <ac:chgData name="Gonçalo Freitas" userId="c81ae397-b368-419c-a192-0efe683c461f" providerId="ADAL" clId="{4BEF89B9-706A-4A70-8C96-A28BA7DC84E4}" dt="2022-11-03T15:47:41.384" v="598" actId="478"/>
          <ac:picMkLst>
            <pc:docMk/>
            <pc:sldMk cId="1576448764" sldId="347"/>
            <ac:picMk id="6" creationId="{F95B864D-BF59-4E6A-90F5-51025806F6F1}"/>
          </ac:picMkLst>
        </pc:picChg>
      </pc:sldChg>
      <pc:sldChg chg="addSp delSp modSp add mod modNotesTx">
        <pc:chgData name="Gonçalo Freitas" userId="c81ae397-b368-419c-a192-0efe683c461f" providerId="ADAL" clId="{4BEF89B9-706A-4A70-8C96-A28BA7DC84E4}" dt="2022-11-07T14:40:31.028" v="1459" actId="20577"/>
        <pc:sldMkLst>
          <pc:docMk/>
          <pc:sldMk cId="3034668476" sldId="348"/>
        </pc:sldMkLst>
        <pc:spChg chg="mod">
          <ac:chgData name="Gonçalo Freitas" userId="c81ae397-b368-419c-a192-0efe683c461f" providerId="ADAL" clId="{4BEF89B9-706A-4A70-8C96-A28BA7DC84E4}" dt="2022-11-03T15:48:21.481" v="611" actId="20577"/>
          <ac:spMkLst>
            <pc:docMk/>
            <pc:sldMk cId="3034668476" sldId="348"/>
            <ac:spMk id="2" creationId="{5C93833B-C7F0-4A49-802C-EE84B2731BCA}"/>
          </ac:spMkLst>
        </pc:spChg>
        <pc:spChg chg="add mod">
          <ac:chgData name="Gonçalo Freitas" userId="c81ae397-b368-419c-a192-0efe683c461f" providerId="ADAL" clId="{4BEF89B9-706A-4A70-8C96-A28BA7DC84E4}" dt="2022-11-07T14:40:31.028" v="1459" actId="20577"/>
          <ac:spMkLst>
            <pc:docMk/>
            <pc:sldMk cId="3034668476" sldId="348"/>
            <ac:spMk id="3" creationId="{B9BD08DD-117E-914A-96EC-151656AADB0B}"/>
          </ac:spMkLst>
        </pc:spChg>
        <pc:spChg chg="mod">
          <ac:chgData name="Gonçalo Freitas" userId="c81ae397-b368-419c-a192-0efe683c461f" providerId="ADAL" clId="{4BEF89B9-706A-4A70-8C96-A28BA7DC84E4}" dt="2022-11-03T15:49:37.667" v="634" actId="1076"/>
          <ac:spMkLst>
            <pc:docMk/>
            <pc:sldMk cId="3034668476" sldId="348"/>
            <ac:spMk id="7" creationId="{A54D739A-7025-7FAE-14D4-D91A6A05BFF5}"/>
          </ac:spMkLst>
        </pc:spChg>
        <pc:spChg chg="del">
          <ac:chgData name="Gonçalo Freitas" userId="c81ae397-b368-419c-a192-0efe683c461f" providerId="ADAL" clId="{4BEF89B9-706A-4A70-8C96-A28BA7DC84E4}" dt="2022-11-03T15:49:08.025" v="622" actId="478"/>
          <ac:spMkLst>
            <pc:docMk/>
            <pc:sldMk cId="3034668476" sldId="348"/>
            <ac:spMk id="10" creationId="{F4882252-C5A0-FC8E-0729-A4D1B93C8B31}"/>
          </ac:spMkLst>
        </pc:spChg>
      </pc:sldChg>
      <pc:sldChg chg="modSp add del mod">
        <pc:chgData name="Gonçalo Freitas" userId="c81ae397-b368-419c-a192-0efe683c461f" providerId="ADAL" clId="{4BEF89B9-706A-4A70-8C96-A28BA7DC84E4}" dt="2022-11-03T15:52:03.312" v="682" actId="47"/>
        <pc:sldMkLst>
          <pc:docMk/>
          <pc:sldMk cId="3496588130" sldId="349"/>
        </pc:sldMkLst>
        <pc:spChg chg="mod">
          <ac:chgData name="Gonçalo Freitas" userId="c81ae397-b368-419c-a192-0efe683c461f" providerId="ADAL" clId="{4BEF89B9-706A-4A70-8C96-A28BA7DC84E4}" dt="2022-11-03T15:50:18.234" v="655" actId="20577"/>
          <ac:spMkLst>
            <pc:docMk/>
            <pc:sldMk cId="3496588130" sldId="349"/>
            <ac:spMk id="2" creationId="{5C93833B-C7F0-4A49-802C-EE84B2731BCA}"/>
          </ac:spMkLst>
        </pc:spChg>
        <pc:spChg chg="mod">
          <ac:chgData name="Gonçalo Freitas" userId="c81ae397-b368-419c-a192-0efe683c461f" providerId="ADAL" clId="{4BEF89B9-706A-4A70-8C96-A28BA7DC84E4}" dt="2022-11-03T15:51:07.545" v="665" actId="1076"/>
          <ac:spMkLst>
            <pc:docMk/>
            <pc:sldMk cId="3496588130" sldId="349"/>
            <ac:spMk id="3" creationId="{0DABD321-B56B-9168-8BCC-C5B4C34244F8}"/>
          </ac:spMkLst>
        </pc:spChg>
        <pc:spChg chg="mod">
          <ac:chgData name="Gonçalo Freitas" userId="c81ae397-b368-419c-a192-0efe683c461f" providerId="ADAL" clId="{4BEF89B9-706A-4A70-8C96-A28BA7DC84E4}" dt="2022-11-03T15:51:16.475" v="666"/>
          <ac:spMkLst>
            <pc:docMk/>
            <pc:sldMk cId="3496588130" sldId="349"/>
            <ac:spMk id="6" creationId="{251CB8EB-5358-27E1-1CE5-B67E74C7E801}"/>
          </ac:spMkLst>
        </pc:spChg>
        <pc:picChg chg="mod">
          <ac:chgData name="Gonçalo Freitas" userId="c81ae397-b368-419c-a192-0efe683c461f" providerId="ADAL" clId="{4BEF89B9-706A-4A70-8C96-A28BA7DC84E4}" dt="2022-11-03T15:51:31.720" v="668" actId="14100"/>
          <ac:picMkLst>
            <pc:docMk/>
            <pc:sldMk cId="3496588130" sldId="349"/>
            <ac:picMk id="4" creationId="{12B16941-9DC8-2144-7097-6DC3CBC3DA28}"/>
          </ac:picMkLst>
        </pc:picChg>
        <pc:picChg chg="mod">
          <ac:chgData name="Gonçalo Freitas" userId="c81ae397-b368-419c-a192-0efe683c461f" providerId="ADAL" clId="{4BEF89B9-706A-4A70-8C96-A28BA7DC84E4}" dt="2022-11-03T15:50:54.017" v="662" actId="14100"/>
          <ac:picMkLst>
            <pc:docMk/>
            <pc:sldMk cId="3496588130" sldId="349"/>
            <ac:picMk id="5" creationId="{0D448D90-6440-89BF-2542-C20EAB55B0BB}"/>
          </ac:picMkLst>
        </pc:picChg>
      </pc:sldChg>
      <pc:sldChg chg="addSp modSp add mod ord modNotesTx">
        <pc:chgData name="Gonçalo Freitas" userId="c81ae397-b368-419c-a192-0efe683c461f" providerId="ADAL" clId="{4BEF89B9-706A-4A70-8C96-A28BA7DC84E4}" dt="2022-11-07T14:47:51.241" v="1557" actId="20577"/>
        <pc:sldMkLst>
          <pc:docMk/>
          <pc:sldMk cId="2625802361" sldId="350"/>
        </pc:sldMkLst>
        <pc:spChg chg="mod">
          <ac:chgData name="Gonçalo Freitas" userId="c81ae397-b368-419c-a192-0efe683c461f" providerId="ADAL" clId="{4BEF89B9-706A-4A70-8C96-A28BA7DC84E4}" dt="2022-11-03T15:51:56.880" v="678" actId="1076"/>
          <ac:spMkLst>
            <pc:docMk/>
            <pc:sldMk cId="2625802361" sldId="350"/>
            <ac:spMk id="2" creationId="{5C93833B-C7F0-4A49-802C-EE84B2731BCA}"/>
          </ac:spMkLst>
        </pc:spChg>
        <pc:spChg chg="mod">
          <ac:chgData name="Gonçalo Freitas" userId="c81ae397-b368-419c-a192-0efe683c461f" providerId="ADAL" clId="{4BEF89B9-706A-4A70-8C96-A28BA7DC84E4}" dt="2022-11-07T14:47:48.440" v="1555" actId="20577"/>
          <ac:spMkLst>
            <pc:docMk/>
            <pc:sldMk cId="2625802361" sldId="350"/>
            <ac:spMk id="3" creationId="{0DABD321-B56B-9168-8BCC-C5B4C34244F8}"/>
          </ac:spMkLst>
        </pc:spChg>
        <pc:spChg chg="mod">
          <ac:chgData name="Gonçalo Freitas" userId="c81ae397-b368-419c-a192-0efe683c461f" providerId="ADAL" clId="{4BEF89B9-706A-4A70-8C96-A28BA7DC84E4}" dt="2022-11-07T14:47:51.241" v="1557" actId="20577"/>
          <ac:spMkLst>
            <pc:docMk/>
            <pc:sldMk cId="2625802361" sldId="350"/>
            <ac:spMk id="6" creationId="{251CB8EB-5358-27E1-1CE5-B67E74C7E801}"/>
          </ac:spMkLst>
        </pc:spChg>
        <pc:spChg chg="add mod">
          <ac:chgData name="Gonçalo Freitas" userId="c81ae397-b368-419c-a192-0efe683c461f" providerId="ADAL" clId="{4BEF89B9-706A-4A70-8C96-A28BA7DC84E4}" dt="2022-11-07T14:43:09.578" v="1465" actId="20577"/>
          <ac:spMkLst>
            <pc:docMk/>
            <pc:sldMk cId="2625802361" sldId="350"/>
            <ac:spMk id="7" creationId="{9939273F-2E4C-BA27-97A8-4F077DDF193A}"/>
          </ac:spMkLst>
        </pc:spChg>
      </pc:sldChg>
      <pc:sldChg chg="addSp delSp modSp add mod modNotesTx">
        <pc:chgData name="Gonçalo Freitas" userId="c81ae397-b368-419c-a192-0efe683c461f" providerId="ADAL" clId="{4BEF89B9-706A-4A70-8C96-A28BA7DC84E4}" dt="2022-11-07T14:47:56.733" v="1561" actId="20577"/>
        <pc:sldMkLst>
          <pc:docMk/>
          <pc:sldMk cId="4256722426" sldId="351"/>
        </pc:sldMkLst>
        <pc:spChg chg="mod">
          <ac:chgData name="Gonçalo Freitas" userId="c81ae397-b368-419c-a192-0efe683c461f" providerId="ADAL" clId="{4BEF89B9-706A-4A70-8C96-A28BA7DC84E4}" dt="2022-11-03T15:52:05.909" v="684" actId="20577"/>
          <ac:spMkLst>
            <pc:docMk/>
            <pc:sldMk cId="4256722426" sldId="351"/>
            <ac:spMk id="2" creationId="{5C93833B-C7F0-4A49-802C-EE84B2731BCA}"/>
          </ac:spMkLst>
        </pc:spChg>
        <pc:spChg chg="del">
          <ac:chgData name="Gonçalo Freitas" userId="c81ae397-b368-419c-a192-0efe683c461f" providerId="ADAL" clId="{4BEF89B9-706A-4A70-8C96-A28BA7DC84E4}" dt="2022-11-03T15:52:18.381" v="685" actId="478"/>
          <ac:spMkLst>
            <pc:docMk/>
            <pc:sldMk cId="4256722426" sldId="351"/>
            <ac:spMk id="3" creationId="{0DABD321-B56B-9168-8BCC-C5B4C34244F8}"/>
          </ac:spMkLst>
        </pc:spChg>
        <pc:spChg chg="del">
          <ac:chgData name="Gonçalo Freitas" userId="c81ae397-b368-419c-a192-0efe683c461f" providerId="ADAL" clId="{4BEF89B9-706A-4A70-8C96-A28BA7DC84E4}" dt="2022-11-03T15:52:25.863" v="688" actId="478"/>
          <ac:spMkLst>
            <pc:docMk/>
            <pc:sldMk cId="4256722426" sldId="351"/>
            <ac:spMk id="6" creationId="{251CB8EB-5358-27E1-1CE5-B67E74C7E801}"/>
          </ac:spMkLst>
        </pc:spChg>
        <pc:spChg chg="add del mod">
          <ac:chgData name="Gonçalo Freitas" userId="c81ae397-b368-419c-a192-0efe683c461f" providerId="ADAL" clId="{4BEF89B9-706A-4A70-8C96-A28BA7DC84E4}" dt="2022-11-03T15:52:19.470" v="687"/>
          <ac:spMkLst>
            <pc:docMk/>
            <pc:sldMk cId="4256722426" sldId="351"/>
            <ac:spMk id="7" creationId="{DE3EC730-B856-BF3B-174F-F2BEE1348546}"/>
          </ac:spMkLst>
        </pc:spChg>
        <pc:spChg chg="add del mod">
          <ac:chgData name="Gonçalo Freitas" userId="c81ae397-b368-419c-a192-0efe683c461f" providerId="ADAL" clId="{4BEF89B9-706A-4A70-8C96-A28BA7DC84E4}" dt="2022-11-03T15:52:19.470" v="687"/>
          <ac:spMkLst>
            <pc:docMk/>
            <pc:sldMk cId="4256722426" sldId="351"/>
            <ac:spMk id="8" creationId="{1C54F352-8083-E4D6-7724-17F6494193C6}"/>
          </ac:spMkLst>
        </pc:spChg>
        <pc:spChg chg="add del mod">
          <ac:chgData name="Gonçalo Freitas" userId="c81ae397-b368-419c-a192-0efe683c461f" providerId="ADAL" clId="{4BEF89B9-706A-4A70-8C96-A28BA7DC84E4}" dt="2022-11-03T15:52:25.907" v="690" actId="478"/>
          <ac:spMkLst>
            <pc:docMk/>
            <pc:sldMk cId="4256722426" sldId="351"/>
            <ac:spMk id="11" creationId="{B13511E2-71E6-AC0D-CE66-B2EFEEA21766}"/>
          </ac:spMkLst>
        </pc:spChg>
        <pc:spChg chg="add del mod">
          <ac:chgData name="Gonçalo Freitas" userId="c81ae397-b368-419c-a192-0efe683c461f" providerId="ADAL" clId="{4BEF89B9-706A-4A70-8C96-A28BA7DC84E4}" dt="2022-11-03T15:52:25.907" v="690" actId="478"/>
          <ac:spMkLst>
            <pc:docMk/>
            <pc:sldMk cId="4256722426" sldId="351"/>
            <ac:spMk id="12" creationId="{8B04EFC6-CB21-86DB-E7BE-E2A379BEEE79}"/>
          </ac:spMkLst>
        </pc:spChg>
        <pc:spChg chg="add mod">
          <ac:chgData name="Gonçalo Freitas" userId="c81ae397-b368-419c-a192-0efe683c461f" providerId="ADAL" clId="{4BEF89B9-706A-4A70-8C96-A28BA7DC84E4}" dt="2022-11-07T14:47:54.263" v="1559" actId="20577"/>
          <ac:spMkLst>
            <pc:docMk/>
            <pc:sldMk cId="4256722426" sldId="351"/>
            <ac:spMk id="15" creationId="{B8607E0A-78E6-B7A8-E80E-258B1A97AA2C}"/>
          </ac:spMkLst>
        </pc:spChg>
        <pc:spChg chg="add mod">
          <ac:chgData name="Gonçalo Freitas" userId="c81ae397-b368-419c-a192-0efe683c461f" providerId="ADAL" clId="{4BEF89B9-706A-4A70-8C96-A28BA7DC84E4}" dt="2022-11-07T14:47:56.733" v="1561" actId="20577"/>
          <ac:spMkLst>
            <pc:docMk/>
            <pc:sldMk cId="4256722426" sldId="351"/>
            <ac:spMk id="16" creationId="{EA3D9C85-C0C9-0A4A-1BF3-2B0068BE022A}"/>
          </ac:spMkLst>
        </pc:spChg>
        <pc:spChg chg="add mod">
          <ac:chgData name="Gonçalo Freitas" userId="c81ae397-b368-419c-a192-0efe683c461f" providerId="ADAL" clId="{4BEF89B9-706A-4A70-8C96-A28BA7DC84E4}" dt="2022-11-07T14:43:13.145" v="1467" actId="20577"/>
          <ac:spMkLst>
            <pc:docMk/>
            <pc:sldMk cId="4256722426" sldId="351"/>
            <ac:spMk id="19" creationId="{ECF255AB-2890-2B42-B24B-4E3FA7E46807}"/>
          </ac:spMkLst>
        </pc:spChg>
        <pc:picChg chg="del">
          <ac:chgData name="Gonçalo Freitas" userId="c81ae397-b368-419c-a192-0efe683c461f" providerId="ADAL" clId="{4BEF89B9-706A-4A70-8C96-A28BA7DC84E4}" dt="2022-11-03T15:52:18.381" v="685" actId="478"/>
          <ac:picMkLst>
            <pc:docMk/>
            <pc:sldMk cId="4256722426" sldId="351"/>
            <ac:picMk id="4" creationId="{12B16941-9DC8-2144-7097-6DC3CBC3DA28}"/>
          </ac:picMkLst>
        </pc:picChg>
        <pc:picChg chg="del">
          <ac:chgData name="Gonçalo Freitas" userId="c81ae397-b368-419c-a192-0efe683c461f" providerId="ADAL" clId="{4BEF89B9-706A-4A70-8C96-A28BA7DC84E4}" dt="2022-11-03T15:52:18.381" v="685" actId="478"/>
          <ac:picMkLst>
            <pc:docMk/>
            <pc:sldMk cId="4256722426" sldId="351"/>
            <ac:picMk id="5" creationId="{0D448D90-6440-89BF-2542-C20EAB55B0BB}"/>
          </ac:picMkLst>
        </pc:picChg>
        <pc:picChg chg="add del mod">
          <ac:chgData name="Gonçalo Freitas" userId="c81ae397-b368-419c-a192-0efe683c461f" providerId="ADAL" clId="{4BEF89B9-706A-4A70-8C96-A28BA7DC84E4}" dt="2022-11-03T15:52:19.470" v="687"/>
          <ac:picMkLst>
            <pc:docMk/>
            <pc:sldMk cId="4256722426" sldId="351"/>
            <ac:picMk id="9" creationId="{C9B4B64C-9B7A-F703-0A87-5603717A318E}"/>
          </ac:picMkLst>
        </pc:picChg>
        <pc:picChg chg="add del mod">
          <ac:chgData name="Gonçalo Freitas" userId="c81ae397-b368-419c-a192-0efe683c461f" providerId="ADAL" clId="{4BEF89B9-706A-4A70-8C96-A28BA7DC84E4}" dt="2022-11-03T15:52:19.470" v="687"/>
          <ac:picMkLst>
            <pc:docMk/>
            <pc:sldMk cId="4256722426" sldId="351"/>
            <ac:picMk id="10" creationId="{B95DF276-D999-F14A-A506-C4F2B7365986}"/>
          </ac:picMkLst>
        </pc:picChg>
        <pc:picChg chg="add del mod">
          <ac:chgData name="Gonçalo Freitas" userId="c81ae397-b368-419c-a192-0efe683c461f" providerId="ADAL" clId="{4BEF89B9-706A-4A70-8C96-A28BA7DC84E4}" dt="2022-11-03T15:52:25.907" v="690" actId="478"/>
          <ac:picMkLst>
            <pc:docMk/>
            <pc:sldMk cId="4256722426" sldId="351"/>
            <ac:picMk id="13" creationId="{19F55D4F-4E6D-F186-81EC-76EF2B099533}"/>
          </ac:picMkLst>
        </pc:picChg>
        <pc:picChg chg="add del mod">
          <ac:chgData name="Gonçalo Freitas" userId="c81ae397-b368-419c-a192-0efe683c461f" providerId="ADAL" clId="{4BEF89B9-706A-4A70-8C96-A28BA7DC84E4}" dt="2022-11-03T15:52:25.907" v="690" actId="478"/>
          <ac:picMkLst>
            <pc:docMk/>
            <pc:sldMk cId="4256722426" sldId="351"/>
            <ac:picMk id="14" creationId="{0694F8C7-2D71-D025-1AE8-2D82E1165491}"/>
          </ac:picMkLst>
        </pc:picChg>
        <pc:picChg chg="add mod">
          <ac:chgData name="Gonçalo Freitas" userId="c81ae397-b368-419c-a192-0efe683c461f" providerId="ADAL" clId="{4BEF89B9-706A-4A70-8C96-A28BA7DC84E4}" dt="2022-11-03T15:52:34.680" v="695" actId="1076"/>
          <ac:picMkLst>
            <pc:docMk/>
            <pc:sldMk cId="4256722426" sldId="351"/>
            <ac:picMk id="17" creationId="{089B74C5-CEC0-D2A0-6679-8A8E057C00E7}"/>
          </ac:picMkLst>
        </pc:picChg>
        <pc:picChg chg="add mod">
          <ac:chgData name="Gonçalo Freitas" userId="c81ae397-b368-419c-a192-0efe683c461f" providerId="ADAL" clId="{4BEF89B9-706A-4A70-8C96-A28BA7DC84E4}" dt="2022-11-03T15:52:42.798" v="698" actId="1076"/>
          <ac:picMkLst>
            <pc:docMk/>
            <pc:sldMk cId="4256722426" sldId="351"/>
            <ac:picMk id="18" creationId="{10EB0689-4289-A198-EE48-4EF1C117C88C}"/>
          </ac:picMkLst>
        </pc:picChg>
      </pc:sldChg>
      <pc:sldChg chg="addSp modSp add mod ord modNotesTx">
        <pc:chgData name="Gonçalo Freitas" userId="c81ae397-b368-419c-a192-0efe683c461f" providerId="ADAL" clId="{4BEF89B9-706A-4A70-8C96-A28BA7DC84E4}" dt="2022-11-07T22:54:39.734" v="1754" actId="14826"/>
        <pc:sldMkLst>
          <pc:docMk/>
          <pc:sldMk cId="1088142520" sldId="352"/>
        </pc:sldMkLst>
        <pc:spChg chg="mod">
          <ac:chgData name="Gonçalo Freitas" userId="c81ae397-b368-419c-a192-0efe683c461f" providerId="ADAL" clId="{4BEF89B9-706A-4A70-8C96-A28BA7DC84E4}" dt="2022-11-03T15:56:49.347" v="728" actId="1076"/>
          <ac:spMkLst>
            <pc:docMk/>
            <pc:sldMk cId="1088142520" sldId="352"/>
            <ac:spMk id="2" creationId="{EAC9BAB0-2771-439F-8ABF-E0FF75C92893}"/>
          </ac:spMkLst>
        </pc:spChg>
        <pc:spChg chg="mod">
          <ac:chgData name="Gonçalo Freitas" userId="c81ae397-b368-419c-a192-0efe683c461f" providerId="ADAL" clId="{4BEF89B9-706A-4A70-8C96-A28BA7DC84E4}" dt="2022-11-03T15:55:59.559" v="709" actId="20577"/>
          <ac:spMkLst>
            <pc:docMk/>
            <pc:sldMk cId="1088142520" sldId="352"/>
            <ac:spMk id="3" creationId="{E189ABE0-30F6-41E7-9329-D463FB60D120}"/>
          </ac:spMkLst>
        </pc:spChg>
        <pc:spChg chg="add mod">
          <ac:chgData name="Gonçalo Freitas" userId="c81ae397-b368-419c-a192-0efe683c461f" providerId="ADAL" clId="{4BEF89B9-706A-4A70-8C96-A28BA7DC84E4}" dt="2022-11-07T14:48:01.921" v="1563" actId="20577"/>
          <ac:spMkLst>
            <pc:docMk/>
            <pc:sldMk cId="1088142520" sldId="352"/>
            <ac:spMk id="5" creationId="{24C27BF9-E5C7-C63A-50CC-8AD14A1906E3}"/>
          </ac:spMkLst>
        </pc:spChg>
        <pc:spChg chg="add mod">
          <ac:chgData name="Gonçalo Freitas" userId="c81ae397-b368-419c-a192-0efe683c461f" providerId="ADAL" clId="{4BEF89B9-706A-4A70-8C96-A28BA7DC84E4}" dt="2022-11-07T14:43:19.800" v="1471" actId="20577"/>
          <ac:spMkLst>
            <pc:docMk/>
            <pc:sldMk cId="1088142520" sldId="352"/>
            <ac:spMk id="6" creationId="{25504CDA-DE21-14C7-3448-58F7ADBBECAD}"/>
          </ac:spMkLst>
        </pc:spChg>
        <pc:picChg chg="add mod">
          <ac:chgData name="Gonçalo Freitas" userId="c81ae397-b368-419c-a192-0efe683c461f" providerId="ADAL" clId="{4BEF89B9-706A-4A70-8C96-A28BA7DC84E4}" dt="2022-11-07T22:54:39.734" v="1754" actId="14826"/>
          <ac:picMkLst>
            <pc:docMk/>
            <pc:sldMk cId="1088142520" sldId="352"/>
            <ac:picMk id="4" creationId="{7526476D-74B9-8344-300F-FFBC416845F0}"/>
          </ac:picMkLst>
        </pc:picChg>
      </pc:sldChg>
      <pc:sldChg chg="addSp delSp modSp add mod modNotesTx">
        <pc:chgData name="Gonçalo Freitas" userId="c81ae397-b368-419c-a192-0efe683c461f" providerId="ADAL" clId="{4BEF89B9-706A-4A70-8C96-A28BA7DC84E4}" dt="2022-11-03T16:07:24.299" v="1118" actId="20577"/>
        <pc:sldMkLst>
          <pc:docMk/>
          <pc:sldMk cId="1235148454" sldId="353"/>
        </pc:sldMkLst>
        <pc:spChg chg="del">
          <ac:chgData name="Gonçalo Freitas" userId="c81ae397-b368-419c-a192-0efe683c461f" providerId="ADAL" clId="{4BEF89B9-706A-4A70-8C96-A28BA7DC84E4}" dt="2022-11-03T15:57:17.053" v="734" actId="478"/>
          <ac:spMkLst>
            <pc:docMk/>
            <pc:sldMk cId="1235148454" sldId="353"/>
            <ac:spMk id="2" creationId="{EAC9BAB0-2771-439F-8ABF-E0FF75C92893}"/>
          </ac:spMkLst>
        </pc:spChg>
        <pc:spChg chg="mod">
          <ac:chgData name="Gonçalo Freitas" userId="c81ae397-b368-419c-a192-0efe683c461f" providerId="ADAL" clId="{4BEF89B9-706A-4A70-8C96-A28BA7DC84E4}" dt="2022-11-03T15:57:27.361" v="753" actId="20577"/>
          <ac:spMkLst>
            <pc:docMk/>
            <pc:sldMk cId="1235148454" sldId="353"/>
            <ac:spMk id="3" creationId="{E189ABE0-30F6-41E7-9329-D463FB60D120}"/>
          </ac:spMkLst>
        </pc:spChg>
        <pc:spChg chg="del">
          <ac:chgData name="Gonçalo Freitas" userId="c81ae397-b368-419c-a192-0efe683c461f" providerId="ADAL" clId="{4BEF89B9-706A-4A70-8C96-A28BA7DC84E4}" dt="2022-11-03T15:57:13.944" v="733" actId="478"/>
          <ac:spMkLst>
            <pc:docMk/>
            <pc:sldMk cId="1235148454" sldId="353"/>
            <ac:spMk id="5" creationId="{24C27BF9-E5C7-C63A-50CC-8AD14A1906E3}"/>
          </ac:spMkLst>
        </pc:spChg>
        <pc:spChg chg="add del mod">
          <ac:chgData name="Gonçalo Freitas" userId="c81ae397-b368-419c-a192-0efe683c461f" providerId="ADAL" clId="{4BEF89B9-706A-4A70-8C96-A28BA7DC84E4}" dt="2022-11-03T15:57:18.846" v="735" actId="478"/>
          <ac:spMkLst>
            <pc:docMk/>
            <pc:sldMk cId="1235148454" sldId="353"/>
            <ac:spMk id="7" creationId="{DB6765AA-609E-4C13-B84D-D97F4C929CD3}"/>
          </ac:spMkLst>
        </pc:spChg>
        <pc:spChg chg="add mod">
          <ac:chgData name="Gonçalo Freitas" userId="c81ae397-b368-419c-a192-0efe683c461f" providerId="ADAL" clId="{4BEF89B9-706A-4A70-8C96-A28BA7DC84E4}" dt="2022-11-03T15:57:22.332" v="737" actId="1076"/>
          <ac:spMkLst>
            <pc:docMk/>
            <pc:sldMk cId="1235148454" sldId="353"/>
            <ac:spMk id="8" creationId="{B29C0200-A9D4-1420-5EC9-7213A354BE48}"/>
          </ac:spMkLst>
        </pc:spChg>
        <pc:spChg chg="add mod">
          <ac:chgData name="Gonçalo Freitas" userId="c81ae397-b368-419c-a192-0efe683c461f" providerId="ADAL" clId="{4BEF89B9-706A-4A70-8C96-A28BA7DC84E4}" dt="2022-11-03T15:57:22.332" v="737" actId="1076"/>
          <ac:spMkLst>
            <pc:docMk/>
            <pc:sldMk cId="1235148454" sldId="353"/>
            <ac:spMk id="9" creationId="{65B0551C-08B3-62C0-DC40-4B830F1BC8F8}"/>
          </ac:spMkLst>
        </pc:spChg>
        <pc:spChg chg="add mod">
          <ac:chgData name="Gonçalo Freitas" userId="c81ae397-b368-419c-a192-0efe683c461f" providerId="ADAL" clId="{4BEF89B9-706A-4A70-8C96-A28BA7DC84E4}" dt="2022-11-03T16:06:20.239" v="1082"/>
          <ac:spMkLst>
            <pc:docMk/>
            <pc:sldMk cId="1235148454" sldId="353"/>
            <ac:spMk id="12" creationId="{0865D6B4-F578-18E6-8DB1-35F8F1218524}"/>
          </ac:spMkLst>
        </pc:spChg>
        <pc:picChg chg="del">
          <ac:chgData name="Gonçalo Freitas" userId="c81ae397-b368-419c-a192-0efe683c461f" providerId="ADAL" clId="{4BEF89B9-706A-4A70-8C96-A28BA7DC84E4}" dt="2022-11-03T15:57:12.815" v="732" actId="478"/>
          <ac:picMkLst>
            <pc:docMk/>
            <pc:sldMk cId="1235148454" sldId="353"/>
            <ac:picMk id="4" creationId="{7526476D-74B9-8344-300F-FFBC416845F0}"/>
          </ac:picMkLst>
        </pc:picChg>
        <pc:picChg chg="add mod">
          <ac:chgData name="Gonçalo Freitas" userId="c81ae397-b368-419c-a192-0efe683c461f" providerId="ADAL" clId="{4BEF89B9-706A-4A70-8C96-A28BA7DC84E4}" dt="2022-11-03T15:57:22.332" v="737" actId="1076"/>
          <ac:picMkLst>
            <pc:docMk/>
            <pc:sldMk cId="1235148454" sldId="353"/>
            <ac:picMk id="10" creationId="{AE436532-0459-1560-A6AA-9D9653EC54DF}"/>
          </ac:picMkLst>
        </pc:picChg>
        <pc:picChg chg="add mod">
          <ac:chgData name="Gonçalo Freitas" userId="c81ae397-b368-419c-a192-0efe683c461f" providerId="ADAL" clId="{4BEF89B9-706A-4A70-8C96-A28BA7DC84E4}" dt="2022-11-03T15:57:22.332" v="737" actId="1076"/>
          <ac:picMkLst>
            <pc:docMk/>
            <pc:sldMk cId="1235148454" sldId="353"/>
            <ac:picMk id="11" creationId="{B4BA04C5-F659-D87C-991E-0AC028C6CDBF}"/>
          </ac:picMkLst>
        </pc:picChg>
      </pc:sldChg>
      <pc:sldChg chg="addSp delSp modSp add mod modNotesTx">
        <pc:chgData name="Gonçalo Freitas" userId="c81ae397-b368-419c-a192-0efe683c461f" providerId="ADAL" clId="{4BEF89B9-706A-4A70-8C96-A28BA7DC84E4}" dt="2022-11-07T14:44:45.519" v="1487" actId="14100"/>
        <pc:sldMkLst>
          <pc:docMk/>
          <pc:sldMk cId="2176114603" sldId="354"/>
        </pc:sldMkLst>
        <pc:spChg chg="add mod">
          <ac:chgData name="Gonçalo Freitas" userId="c81ae397-b368-419c-a192-0efe683c461f" providerId="ADAL" clId="{4BEF89B9-706A-4A70-8C96-A28BA7DC84E4}" dt="2022-11-03T15:57:52.205" v="760" actId="1076"/>
          <ac:spMkLst>
            <pc:docMk/>
            <pc:sldMk cId="2176114603" sldId="354"/>
            <ac:spMk id="2" creationId="{4FE8C7D9-FA55-4073-7588-4A35382939BD}"/>
          </ac:spMkLst>
        </pc:spChg>
        <pc:spChg chg="add mod">
          <ac:chgData name="Gonçalo Freitas" userId="c81ae397-b368-419c-a192-0efe683c461f" providerId="ADAL" clId="{4BEF89B9-706A-4A70-8C96-A28BA7DC84E4}" dt="2022-11-03T15:57:52.205" v="760" actId="1076"/>
          <ac:spMkLst>
            <pc:docMk/>
            <pc:sldMk cId="2176114603" sldId="354"/>
            <ac:spMk id="6" creationId="{44A14C72-69CC-54C2-A61C-00CD2CBD584E}"/>
          </ac:spMkLst>
        </pc:spChg>
        <pc:spChg chg="add mod">
          <ac:chgData name="Gonçalo Freitas" userId="c81ae397-b368-419c-a192-0efe683c461f" providerId="ADAL" clId="{4BEF89B9-706A-4A70-8C96-A28BA7DC84E4}" dt="2022-11-07T14:43:22.839" v="1473" actId="20577"/>
          <ac:spMkLst>
            <pc:docMk/>
            <pc:sldMk cId="2176114603" sldId="354"/>
            <ac:spMk id="7" creationId="{9BFD3504-803A-1FFE-594C-AF060DE93E66}"/>
          </ac:spMkLst>
        </pc:spChg>
        <pc:spChg chg="del">
          <ac:chgData name="Gonçalo Freitas" userId="c81ae397-b368-419c-a192-0efe683c461f" providerId="ADAL" clId="{4BEF89B9-706A-4A70-8C96-A28BA7DC84E4}" dt="2022-11-03T15:57:36.858" v="756" actId="478"/>
          <ac:spMkLst>
            <pc:docMk/>
            <pc:sldMk cId="2176114603" sldId="354"/>
            <ac:spMk id="8" creationId="{B29C0200-A9D4-1420-5EC9-7213A354BE48}"/>
          </ac:spMkLst>
        </pc:spChg>
        <pc:spChg chg="del">
          <ac:chgData name="Gonçalo Freitas" userId="c81ae397-b368-419c-a192-0efe683c461f" providerId="ADAL" clId="{4BEF89B9-706A-4A70-8C96-A28BA7DC84E4}" dt="2022-11-03T15:57:39.094" v="758" actId="478"/>
          <ac:spMkLst>
            <pc:docMk/>
            <pc:sldMk cId="2176114603" sldId="354"/>
            <ac:spMk id="9" creationId="{65B0551C-08B3-62C0-DC40-4B830F1BC8F8}"/>
          </ac:spMkLst>
        </pc:spChg>
        <pc:spChg chg="add del mod">
          <ac:chgData name="Gonçalo Freitas" userId="c81ae397-b368-419c-a192-0efe683c461f" providerId="ADAL" clId="{4BEF89B9-706A-4A70-8C96-A28BA7DC84E4}" dt="2022-11-03T16:06:33.096" v="1090" actId="478"/>
          <ac:spMkLst>
            <pc:docMk/>
            <pc:sldMk cId="2176114603" sldId="354"/>
            <ac:spMk id="12" creationId="{1C26EAF6-2176-10AB-1C9F-C10A16CC6E24}"/>
          </ac:spMkLst>
        </pc:spChg>
        <pc:picChg chg="add del mod">
          <ac:chgData name="Gonçalo Freitas" userId="c81ae397-b368-419c-a192-0efe683c461f" providerId="ADAL" clId="{4BEF89B9-706A-4A70-8C96-A28BA7DC84E4}" dt="2022-11-07T14:44:05.441" v="1481" actId="478"/>
          <ac:picMkLst>
            <pc:docMk/>
            <pc:sldMk cId="2176114603" sldId="354"/>
            <ac:picMk id="4" creationId="{96627CE4-9458-B789-B747-80D616ADED79}"/>
          </ac:picMkLst>
        </pc:picChg>
        <pc:picChg chg="add mod">
          <ac:chgData name="Gonçalo Freitas" userId="c81ae397-b368-419c-a192-0efe683c461f" providerId="ADAL" clId="{4BEF89B9-706A-4A70-8C96-A28BA7DC84E4}" dt="2022-11-03T15:57:52.205" v="760" actId="1076"/>
          <ac:picMkLst>
            <pc:docMk/>
            <pc:sldMk cId="2176114603" sldId="354"/>
            <ac:picMk id="5" creationId="{CB14CA03-779C-508D-478F-AF584B578BB5}"/>
          </ac:picMkLst>
        </pc:picChg>
        <pc:picChg chg="del mod">
          <ac:chgData name="Gonçalo Freitas" userId="c81ae397-b368-419c-a192-0efe683c461f" providerId="ADAL" clId="{4BEF89B9-706A-4A70-8C96-A28BA7DC84E4}" dt="2022-11-07T14:44:07.520" v="1483" actId="478"/>
          <ac:picMkLst>
            <pc:docMk/>
            <pc:sldMk cId="2176114603" sldId="354"/>
            <ac:picMk id="8" creationId="{E5C42451-44F9-B23F-485C-AD53AD934DD5}"/>
          </ac:picMkLst>
        </pc:picChg>
        <pc:picChg chg="del">
          <ac:chgData name="Gonçalo Freitas" userId="c81ae397-b368-419c-a192-0efe683c461f" providerId="ADAL" clId="{4BEF89B9-706A-4A70-8C96-A28BA7DC84E4}" dt="2022-11-07T14:43:58.009" v="1478" actId="478"/>
          <ac:picMkLst>
            <pc:docMk/>
            <pc:sldMk cId="2176114603" sldId="354"/>
            <ac:picMk id="9" creationId="{FB5F076A-3B79-CE05-9D26-956527D014FD}"/>
          </ac:picMkLst>
        </pc:picChg>
        <pc:picChg chg="del">
          <ac:chgData name="Gonçalo Freitas" userId="c81ae397-b368-419c-a192-0efe683c461f" providerId="ADAL" clId="{4BEF89B9-706A-4A70-8C96-A28BA7DC84E4}" dt="2022-11-03T15:57:35.795" v="755" actId="478"/>
          <ac:picMkLst>
            <pc:docMk/>
            <pc:sldMk cId="2176114603" sldId="354"/>
            <ac:picMk id="10" creationId="{AE436532-0459-1560-A6AA-9D9653EC54DF}"/>
          </ac:picMkLst>
        </pc:picChg>
        <pc:picChg chg="del">
          <ac:chgData name="Gonçalo Freitas" userId="c81ae397-b368-419c-a192-0efe683c461f" providerId="ADAL" clId="{4BEF89B9-706A-4A70-8C96-A28BA7DC84E4}" dt="2022-11-03T15:57:37.833" v="757" actId="478"/>
          <ac:picMkLst>
            <pc:docMk/>
            <pc:sldMk cId="2176114603" sldId="354"/>
            <ac:picMk id="11" creationId="{B4BA04C5-F659-D87C-991E-0AC028C6CDBF}"/>
          </ac:picMkLst>
        </pc:picChg>
        <pc:picChg chg="add mod">
          <ac:chgData name="Gonçalo Freitas" userId="c81ae397-b368-419c-a192-0efe683c461f" providerId="ADAL" clId="{4BEF89B9-706A-4A70-8C96-A28BA7DC84E4}" dt="2022-11-07T14:44:45.519" v="1487" actId="14100"/>
          <ac:picMkLst>
            <pc:docMk/>
            <pc:sldMk cId="2176114603" sldId="354"/>
            <ac:picMk id="12" creationId="{8E89FDA6-6D9F-19D1-C4E6-91FF7F4560E4}"/>
          </ac:picMkLst>
        </pc:picChg>
      </pc:sldChg>
      <pc:sldChg chg="addSp delSp modSp add mod modNotesTx">
        <pc:chgData name="Gonçalo Freitas" userId="c81ae397-b368-419c-a192-0efe683c461f" providerId="ADAL" clId="{4BEF89B9-706A-4A70-8C96-A28BA7DC84E4}" dt="2022-11-07T14:51:23.393" v="1571" actId="20577"/>
        <pc:sldMkLst>
          <pc:docMk/>
          <pc:sldMk cId="3441272371" sldId="355"/>
        </pc:sldMkLst>
        <pc:spChg chg="del mod">
          <ac:chgData name="Gonçalo Freitas" userId="c81ae397-b368-419c-a192-0efe683c461f" providerId="ADAL" clId="{4BEF89B9-706A-4A70-8C96-A28BA7DC84E4}" dt="2022-11-03T15:58:13.021" v="765" actId="478"/>
          <ac:spMkLst>
            <pc:docMk/>
            <pc:sldMk cId="3441272371" sldId="355"/>
            <ac:spMk id="2" creationId="{4FE8C7D9-FA55-4073-7588-4A35382939BD}"/>
          </ac:spMkLst>
        </pc:spChg>
        <pc:spChg chg="mod">
          <ac:chgData name="Gonçalo Freitas" userId="c81ae397-b368-419c-a192-0efe683c461f" providerId="ADAL" clId="{4BEF89B9-706A-4A70-8C96-A28BA7DC84E4}" dt="2022-11-07T14:47:06.768" v="1550" actId="1076"/>
          <ac:spMkLst>
            <pc:docMk/>
            <pc:sldMk cId="3441272371" sldId="355"/>
            <ac:spMk id="3" creationId="{E189ABE0-30F6-41E7-9329-D463FB60D120}"/>
          </ac:spMkLst>
        </pc:spChg>
        <pc:spChg chg="del">
          <ac:chgData name="Gonçalo Freitas" userId="c81ae397-b368-419c-a192-0efe683c461f" providerId="ADAL" clId="{4BEF89B9-706A-4A70-8C96-A28BA7DC84E4}" dt="2022-11-07T14:46:51.684" v="1543" actId="478"/>
          <ac:spMkLst>
            <pc:docMk/>
            <pc:sldMk cId="3441272371" sldId="355"/>
            <ac:spMk id="4" creationId="{4C7FB6D3-4D73-31D1-B62C-61EFF97EE01B}"/>
          </ac:spMkLst>
        </pc:spChg>
        <pc:spChg chg="del">
          <ac:chgData name="Gonçalo Freitas" userId="c81ae397-b368-419c-a192-0efe683c461f" providerId="ADAL" clId="{4BEF89B9-706A-4A70-8C96-A28BA7DC84E4}" dt="2022-11-03T15:58:12.156" v="763" actId="478"/>
          <ac:spMkLst>
            <pc:docMk/>
            <pc:sldMk cId="3441272371" sldId="355"/>
            <ac:spMk id="6" creationId="{44A14C72-69CC-54C2-A61C-00CD2CBD584E}"/>
          </ac:spMkLst>
        </pc:spChg>
        <pc:spChg chg="mod">
          <ac:chgData name="Gonçalo Freitas" userId="c81ae397-b368-419c-a192-0efe683c461f" providerId="ADAL" clId="{4BEF89B9-706A-4A70-8C96-A28BA7DC84E4}" dt="2022-11-07T14:48:11.380" v="1569" actId="20577"/>
          <ac:spMkLst>
            <pc:docMk/>
            <pc:sldMk cId="3441272371" sldId="355"/>
            <ac:spMk id="6" creationId="{9C3145A3-D3D8-E3BE-DF2B-CD91B735B8B9}"/>
          </ac:spMkLst>
        </pc:spChg>
        <pc:spChg chg="add mod">
          <ac:chgData name="Gonçalo Freitas" userId="c81ae397-b368-419c-a192-0efe683c461f" providerId="ADAL" clId="{4BEF89B9-706A-4A70-8C96-A28BA7DC84E4}" dt="2022-11-03T15:58:32.580" v="773" actId="164"/>
          <ac:spMkLst>
            <pc:docMk/>
            <pc:sldMk cId="3441272371" sldId="355"/>
            <ac:spMk id="7" creationId="{348EA671-4580-7EA0-6ED3-4C62F44EB27C}"/>
          </ac:spMkLst>
        </pc:spChg>
        <pc:spChg chg="add mod">
          <ac:chgData name="Gonçalo Freitas" userId="c81ae397-b368-419c-a192-0efe683c461f" providerId="ADAL" clId="{4BEF89B9-706A-4A70-8C96-A28BA7DC84E4}" dt="2022-11-03T15:58:32.580" v="773" actId="164"/>
          <ac:spMkLst>
            <pc:docMk/>
            <pc:sldMk cId="3441272371" sldId="355"/>
            <ac:spMk id="8" creationId="{16DFEAC8-8364-40E7-0204-C9F5608DEC8E}"/>
          </ac:spMkLst>
        </pc:spChg>
        <pc:spChg chg="add mod">
          <ac:chgData name="Gonçalo Freitas" userId="c81ae397-b368-419c-a192-0efe683c461f" providerId="ADAL" clId="{4BEF89B9-706A-4A70-8C96-A28BA7DC84E4}" dt="2022-11-03T15:58:32.580" v="773" actId="164"/>
          <ac:spMkLst>
            <pc:docMk/>
            <pc:sldMk cId="3441272371" sldId="355"/>
            <ac:spMk id="9" creationId="{30A41455-445B-49D0-B8F6-46779768591C}"/>
          </ac:spMkLst>
        </pc:spChg>
        <pc:spChg chg="add mod">
          <ac:chgData name="Gonçalo Freitas" userId="c81ae397-b368-419c-a192-0efe683c461f" providerId="ADAL" clId="{4BEF89B9-706A-4A70-8C96-A28BA7DC84E4}" dt="2022-11-07T14:51:23.393" v="1571" actId="20577"/>
          <ac:spMkLst>
            <pc:docMk/>
            <pc:sldMk cId="3441272371" sldId="355"/>
            <ac:spMk id="14" creationId="{A007C8C3-03D1-4A3C-DF1B-206E2915118C}"/>
          </ac:spMkLst>
        </pc:spChg>
        <pc:grpChg chg="add mod">
          <ac:chgData name="Gonçalo Freitas" userId="c81ae397-b368-419c-a192-0efe683c461f" providerId="ADAL" clId="{4BEF89B9-706A-4A70-8C96-A28BA7DC84E4}" dt="2022-11-03T15:58:36.518" v="775" actId="1076"/>
          <ac:grpSpMkLst>
            <pc:docMk/>
            <pc:sldMk cId="3441272371" sldId="355"/>
            <ac:grpSpMk id="13" creationId="{2089C598-AFC6-5D63-5F58-4FCA228CB7B2}"/>
          </ac:grpSpMkLst>
        </pc:grpChg>
        <pc:picChg chg="del">
          <ac:chgData name="Gonçalo Freitas" userId="c81ae397-b368-419c-a192-0efe683c461f" providerId="ADAL" clId="{4BEF89B9-706A-4A70-8C96-A28BA7DC84E4}" dt="2022-11-07T14:46:48.878" v="1542" actId="478"/>
          <ac:picMkLst>
            <pc:docMk/>
            <pc:sldMk cId="3441272371" sldId="355"/>
            <ac:picMk id="2" creationId="{A7B942E8-4411-228F-A227-9C128D664701}"/>
          </ac:picMkLst>
        </pc:picChg>
        <pc:picChg chg="del">
          <ac:chgData name="Gonçalo Freitas" userId="c81ae397-b368-419c-a192-0efe683c461f" providerId="ADAL" clId="{4BEF89B9-706A-4A70-8C96-A28BA7DC84E4}" dt="2022-11-03T15:58:13.522" v="766" actId="478"/>
          <ac:picMkLst>
            <pc:docMk/>
            <pc:sldMk cId="3441272371" sldId="355"/>
            <ac:picMk id="4" creationId="{96627CE4-9458-B789-B747-80D616ADED79}"/>
          </ac:picMkLst>
        </pc:picChg>
        <pc:picChg chg="del">
          <ac:chgData name="Gonçalo Freitas" userId="c81ae397-b368-419c-a192-0efe683c461f" providerId="ADAL" clId="{4BEF89B9-706A-4A70-8C96-A28BA7DC84E4}" dt="2022-11-07T14:46:57.161" v="1545" actId="478"/>
          <ac:picMkLst>
            <pc:docMk/>
            <pc:sldMk cId="3441272371" sldId="355"/>
            <ac:picMk id="5" creationId="{13D6CBA3-3D0F-197C-7550-794898AF1E0B}"/>
          </ac:picMkLst>
        </pc:picChg>
        <pc:picChg chg="del">
          <ac:chgData name="Gonçalo Freitas" userId="c81ae397-b368-419c-a192-0efe683c461f" providerId="ADAL" clId="{4BEF89B9-706A-4A70-8C96-A28BA7DC84E4}" dt="2022-11-03T15:58:10.814" v="762" actId="478"/>
          <ac:picMkLst>
            <pc:docMk/>
            <pc:sldMk cId="3441272371" sldId="355"/>
            <ac:picMk id="5" creationId="{CB14CA03-779C-508D-478F-AF584B578BB5}"/>
          </ac:picMkLst>
        </pc:picChg>
        <pc:picChg chg="del">
          <ac:chgData name="Gonçalo Freitas" userId="c81ae397-b368-419c-a192-0efe683c461f" providerId="ADAL" clId="{4BEF89B9-706A-4A70-8C96-A28BA7DC84E4}" dt="2022-11-07T14:46:47.298" v="1541" actId="478"/>
          <ac:picMkLst>
            <pc:docMk/>
            <pc:sldMk cId="3441272371" sldId="355"/>
            <ac:picMk id="7" creationId="{045089FD-198C-1174-20E0-2B3FE76B7E78}"/>
          </ac:picMkLst>
        </pc:picChg>
        <pc:picChg chg="mod">
          <ac:chgData name="Gonçalo Freitas" userId="c81ae397-b368-419c-a192-0efe683c461f" providerId="ADAL" clId="{4BEF89B9-706A-4A70-8C96-A28BA7DC84E4}" dt="2022-11-07T14:47:04.941" v="1549" actId="1076"/>
          <ac:picMkLst>
            <pc:docMk/>
            <pc:sldMk cId="3441272371" sldId="355"/>
            <ac:picMk id="8" creationId="{16EB9EC3-7131-5D71-03CE-98D4A6FBD89D}"/>
          </ac:picMkLst>
        </pc:picChg>
        <pc:picChg chg="add mod">
          <ac:chgData name="Gonçalo Freitas" userId="c81ae397-b368-419c-a192-0efe683c461f" providerId="ADAL" clId="{4BEF89B9-706A-4A70-8C96-A28BA7DC84E4}" dt="2022-11-03T15:58:32.580" v="773" actId="164"/>
          <ac:picMkLst>
            <pc:docMk/>
            <pc:sldMk cId="3441272371" sldId="355"/>
            <ac:picMk id="10" creationId="{89C2ECF6-587A-FF50-3DE9-7968735849AB}"/>
          </ac:picMkLst>
        </pc:picChg>
        <pc:picChg chg="add del mod">
          <ac:chgData name="Gonçalo Freitas" userId="c81ae397-b368-419c-a192-0efe683c461f" providerId="ADAL" clId="{4BEF89B9-706A-4A70-8C96-A28BA7DC84E4}" dt="2022-11-07T14:46:45.747" v="1540" actId="478"/>
          <ac:picMkLst>
            <pc:docMk/>
            <pc:sldMk cId="3441272371" sldId="355"/>
            <ac:picMk id="10" creationId="{9C11E8D9-7B98-8431-BF20-7F45F8E82D4D}"/>
          </ac:picMkLst>
        </pc:picChg>
        <pc:picChg chg="add mod">
          <ac:chgData name="Gonçalo Freitas" userId="c81ae397-b368-419c-a192-0efe683c461f" providerId="ADAL" clId="{4BEF89B9-706A-4A70-8C96-A28BA7DC84E4}" dt="2022-11-03T15:58:32.580" v="773" actId="164"/>
          <ac:picMkLst>
            <pc:docMk/>
            <pc:sldMk cId="3441272371" sldId="355"/>
            <ac:picMk id="11" creationId="{E381DEDD-338E-FBD3-6EE1-EE51C9BBEF4D}"/>
          </ac:picMkLst>
        </pc:picChg>
        <pc:picChg chg="add mod">
          <ac:chgData name="Gonçalo Freitas" userId="c81ae397-b368-419c-a192-0efe683c461f" providerId="ADAL" clId="{4BEF89B9-706A-4A70-8C96-A28BA7DC84E4}" dt="2022-11-03T15:58:32.580" v="773" actId="164"/>
          <ac:picMkLst>
            <pc:docMk/>
            <pc:sldMk cId="3441272371" sldId="355"/>
            <ac:picMk id="12" creationId="{E0FAE43C-DBD6-6797-C264-AF46D5C52E44}"/>
          </ac:picMkLst>
        </pc:picChg>
      </pc:sldChg>
      <pc:sldChg chg="addSp delSp modSp add mod modNotesTx">
        <pc:chgData name="Gonçalo Freitas" userId="c81ae397-b368-419c-a192-0efe683c461f" providerId="ADAL" clId="{4BEF89B9-706A-4A70-8C96-A28BA7DC84E4}" dt="2022-11-07T14:53:52.206" v="1580" actId="20577"/>
        <pc:sldMkLst>
          <pc:docMk/>
          <pc:sldMk cId="653150161" sldId="356"/>
        </pc:sldMkLst>
        <pc:spChg chg="mod">
          <ac:chgData name="Gonçalo Freitas" userId="c81ae397-b368-419c-a192-0efe683c461f" providerId="ADAL" clId="{4BEF89B9-706A-4A70-8C96-A28BA7DC84E4}" dt="2022-11-03T15:59:09.710" v="796" actId="20577"/>
          <ac:spMkLst>
            <pc:docMk/>
            <pc:sldMk cId="653150161" sldId="356"/>
            <ac:spMk id="3" creationId="{E189ABE0-30F6-41E7-9329-D463FB60D120}"/>
          </ac:spMkLst>
        </pc:spChg>
        <pc:spChg chg="add mod">
          <ac:chgData name="Gonçalo Freitas" userId="c81ae397-b368-419c-a192-0efe683c461f" providerId="ADAL" clId="{4BEF89B9-706A-4A70-8C96-A28BA7DC84E4}" dt="2022-11-03T15:59:32.780" v="804" actId="1076"/>
          <ac:spMkLst>
            <pc:docMk/>
            <pc:sldMk cId="653150161" sldId="356"/>
            <ac:spMk id="5" creationId="{DC80CFB9-FC5C-05C2-E5A8-FA90291A47E0}"/>
          </ac:spMkLst>
        </pc:spChg>
        <pc:spChg chg="add mod">
          <ac:chgData name="Gonçalo Freitas" userId="c81ae397-b368-419c-a192-0efe683c461f" providerId="ADAL" clId="{4BEF89B9-706A-4A70-8C96-A28BA7DC84E4}" dt="2022-11-03T15:59:25.314" v="803" actId="1076"/>
          <ac:spMkLst>
            <pc:docMk/>
            <pc:sldMk cId="653150161" sldId="356"/>
            <ac:spMk id="6" creationId="{3281AB83-A2A1-B50C-F20D-0584D2EB13F6}"/>
          </ac:spMkLst>
        </pc:spChg>
        <pc:spChg chg="add mod">
          <ac:chgData name="Gonçalo Freitas" userId="c81ae397-b368-419c-a192-0efe683c461f" providerId="ADAL" clId="{4BEF89B9-706A-4A70-8C96-A28BA7DC84E4}" dt="2022-11-03T15:59:23.403" v="802" actId="1076"/>
          <ac:spMkLst>
            <pc:docMk/>
            <pc:sldMk cId="653150161" sldId="356"/>
            <ac:spMk id="14" creationId="{7CED91E0-0E0E-D797-6E54-1DB25888EB4F}"/>
          </ac:spMkLst>
        </pc:spChg>
        <pc:spChg chg="add mod">
          <ac:chgData name="Gonçalo Freitas" userId="c81ae397-b368-419c-a192-0efe683c461f" providerId="ADAL" clId="{4BEF89B9-706A-4A70-8C96-A28BA7DC84E4}" dt="2022-11-07T14:53:52.206" v="1580" actId="20577"/>
          <ac:spMkLst>
            <pc:docMk/>
            <pc:sldMk cId="653150161" sldId="356"/>
            <ac:spMk id="16" creationId="{41D12323-3691-FE19-64E8-996806A98961}"/>
          </ac:spMkLst>
        </pc:spChg>
        <pc:grpChg chg="del">
          <ac:chgData name="Gonçalo Freitas" userId="c81ae397-b368-419c-a192-0efe683c461f" providerId="ADAL" clId="{4BEF89B9-706A-4A70-8C96-A28BA7DC84E4}" dt="2022-11-03T15:59:11.452" v="797" actId="478"/>
          <ac:grpSpMkLst>
            <pc:docMk/>
            <pc:sldMk cId="653150161" sldId="356"/>
            <ac:grpSpMk id="13" creationId="{2089C598-AFC6-5D63-5F58-4FCA228CB7B2}"/>
          </ac:grpSpMkLst>
        </pc:grpChg>
        <pc:picChg chg="add mod">
          <ac:chgData name="Gonçalo Freitas" userId="c81ae397-b368-419c-a192-0efe683c461f" providerId="ADAL" clId="{4BEF89B9-706A-4A70-8C96-A28BA7DC84E4}" dt="2022-11-03T15:59:23.403" v="802" actId="1076"/>
          <ac:picMkLst>
            <pc:docMk/>
            <pc:sldMk cId="653150161" sldId="356"/>
            <ac:picMk id="2" creationId="{D810D8A0-25E8-063C-110E-8A267E5D82CB}"/>
          </ac:picMkLst>
        </pc:picChg>
        <pc:picChg chg="del">
          <ac:chgData name="Gonçalo Freitas" userId="c81ae397-b368-419c-a192-0efe683c461f" providerId="ADAL" clId="{4BEF89B9-706A-4A70-8C96-A28BA7DC84E4}" dt="2022-11-07T14:51:28.123" v="1572" actId="478"/>
          <ac:picMkLst>
            <pc:docMk/>
            <pc:sldMk cId="653150161" sldId="356"/>
            <ac:picMk id="4" creationId="{6847C804-16C6-67C9-E9E3-76E8D10EDC9A}"/>
          </ac:picMkLst>
        </pc:picChg>
        <pc:picChg chg="add mod">
          <ac:chgData name="Gonçalo Freitas" userId="c81ae397-b368-419c-a192-0efe683c461f" providerId="ADAL" clId="{4BEF89B9-706A-4A70-8C96-A28BA7DC84E4}" dt="2022-11-03T15:59:25.314" v="803" actId="1076"/>
          <ac:picMkLst>
            <pc:docMk/>
            <pc:sldMk cId="653150161" sldId="356"/>
            <ac:picMk id="4" creationId="{F918DBD7-F2C9-B307-8C91-7586323698B5}"/>
          </ac:picMkLst>
        </pc:picChg>
        <pc:picChg chg="add mod">
          <ac:chgData name="Gonçalo Freitas" userId="c81ae397-b368-419c-a192-0efe683c461f" providerId="ADAL" clId="{4BEF89B9-706A-4A70-8C96-A28BA7DC84E4}" dt="2022-11-07T14:51:43.492" v="1576" actId="14100"/>
          <ac:picMkLst>
            <pc:docMk/>
            <pc:sldMk cId="653150161" sldId="356"/>
            <ac:picMk id="9" creationId="{95CA59A9-553F-B58C-4058-B75115472685}"/>
          </ac:picMkLst>
        </pc:picChg>
        <pc:picChg chg="add mod">
          <ac:chgData name="Gonçalo Freitas" userId="c81ae397-b368-419c-a192-0efe683c461f" providerId="ADAL" clId="{4BEF89B9-706A-4A70-8C96-A28BA7DC84E4}" dt="2022-11-03T15:59:32.780" v="804" actId="1076"/>
          <ac:picMkLst>
            <pc:docMk/>
            <pc:sldMk cId="653150161" sldId="356"/>
            <ac:picMk id="15" creationId="{3116EB05-8B9C-4DAA-331A-D72C74BAFA94}"/>
          </ac:picMkLst>
        </pc:picChg>
      </pc:sldChg>
      <pc:sldChg chg="addSp delSp modSp add mod modNotesTx">
        <pc:chgData name="Gonçalo Freitas" userId="c81ae397-b368-419c-a192-0efe683c461f" providerId="ADAL" clId="{4BEF89B9-706A-4A70-8C96-A28BA7DC84E4}" dt="2022-11-07T15:02:05.191" v="1641" actId="20577"/>
        <pc:sldMkLst>
          <pc:docMk/>
          <pc:sldMk cId="2560827857" sldId="357"/>
        </pc:sldMkLst>
        <pc:spChg chg="mod">
          <ac:chgData name="Gonçalo Freitas" userId="c81ae397-b368-419c-a192-0efe683c461f" providerId="ADAL" clId="{4BEF89B9-706A-4A70-8C96-A28BA7DC84E4}" dt="2022-11-03T15:59:57.289" v="831" actId="20577"/>
          <ac:spMkLst>
            <pc:docMk/>
            <pc:sldMk cId="2560827857" sldId="357"/>
            <ac:spMk id="3" creationId="{E189ABE0-30F6-41E7-9329-D463FB60D120}"/>
          </ac:spMkLst>
        </pc:spChg>
        <pc:spChg chg="del">
          <ac:chgData name="Gonçalo Freitas" userId="c81ae397-b368-419c-a192-0efe683c461f" providerId="ADAL" clId="{4BEF89B9-706A-4A70-8C96-A28BA7DC84E4}" dt="2022-11-03T16:00:11.046" v="837" actId="478"/>
          <ac:spMkLst>
            <pc:docMk/>
            <pc:sldMk cId="2560827857" sldId="357"/>
            <ac:spMk id="5" creationId="{DC80CFB9-FC5C-05C2-E5A8-FA90291A47E0}"/>
          </ac:spMkLst>
        </pc:spChg>
        <pc:spChg chg="del">
          <ac:chgData name="Gonçalo Freitas" userId="c81ae397-b368-419c-a192-0efe683c461f" providerId="ADAL" clId="{4BEF89B9-706A-4A70-8C96-A28BA7DC84E4}" dt="2022-11-03T16:00:09.389" v="835" actId="478"/>
          <ac:spMkLst>
            <pc:docMk/>
            <pc:sldMk cId="2560827857" sldId="357"/>
            <ac:spMk id="6" creationId="{3281AB83-A2A1-B50C-F20D-0584D2EB13F6}"/>
          </ac:spMkLst>
        </pc:spChg>
        <pc:spChg chg="add mod">
          <ac:chgData name="Gonçalo Freitas" userId="c81ae397-b368-419c-a192-0efe683c461f" providerId="ADAL" clId="{4BEF89B9-706A-4A70-8C96-A28BA7DC84E4}" dt="2022-11-03T16:00:35.381" v="848" actId="1076"/>
          <ac:spMkLst>
            <pc:docMk/>
            <pc:sldMk cId="2560827857" sldId="357"/>
            <ac:spMk id="8" creationId="{276DB25A-45B4-7A3B-1D92-02AB21877D94}"/>
          </ac:spMkLst>
        </pc:spChg>
        <pc:spChg chg="add mod">
          <ac:chgData name="Gonçalo Freitas" userId="c81ae397-b368-419c-a192-0efe683c461f" providerId="ADAL" clId="{4BEF89B9-706A-4A70-8C96-A28BA7DC84E4}" dt="2022-11-03T16:00:35.381" v="848" actId="1076"/>
          <ac:spMkLst>
            <pc:docMk/>
            <pc:sldMk cId="2560827857" sldId="357"/>
            <ac:spMk id="11" creationId="{D9CA845C-7BF5-BA38-C7AD-83509D7D125C}"/>
          </ac:spMkLst>
        </pc:spChg>
        <pc:spChg chg="add mod">
          <ac:chgData name="Gonçalo Freitas" userId="c81ae397-b368-419c-a192-0efe683c461f" providerId="ADAL" clId="{4BEF89B9-706A-4A70-8C96-A28BA7DC84E4}" dt="2022-11-04T19:44:20.319" v="1185" actId="1076"/>
          <ac:spMkLst>
            <pc:docMk/>
            <pc:sldMk cId="2560827857" sldId="357"/>
            <ac:spMk id="12" creationId="{BFEB38C6-0BCC-5D7D-CBDE-1A88D69C98F7}"/>
          </ac:spMkLst>
        </pc:spChg>
        <pc:spChg chg="del">
          <ac:chgData name="Gonçalo Freitas" userId="c81ae397-b368-419c-a192-0efe683c461f" providerId="ADAL" clId="{4BEF89B9-706A-4A70-8C96-A28BA7DC84E4}" dt="2022-11-03T16:00:07.056" v="833" actId="478"/>
          <ac:spMkLst>
            <pc:docMk/>
            <pc:sldMk cId="2560827857" sldId="357"/>
            <ac:spMk id="14" creationId="{7CED91E0-0E0E-D797-6E54-1DB25888EB4F}"/>
          </ac:spMkLst>
        </pc:spChg>
        <pc:spChg chg="add mod">
          <ac:chgData name="Gonçalo Freitas" userId="c81ae397-b368-419c-a192-0efe683c461f" providerId="ADAL" clId="{4BEF89B9-706A-4A70-8C96-A28BA7DC84E4}" dt="2022-11-03T16:00:31.306" v="847" actId="571"/>
          <ac:spMkLst>
            <pc:docMk/>
            <pc:sldMk cId="2560827857" sldId="357"/>
            <ac:spMk id="16" creationId="{EAFFC405-88C9-3023-3B3F-287EE4DB9F2E}"/>
          </ac:spMkLst>
        </pc:spChg>
        <pc:spChg chg="add mod">
          <ac:chgData name="Gonçalo Freitas" userId="c81ae397-b368-419c-a192-0efe683c461f" providerId="ADAL" clId="{4BEF89B9-706A-4A70-8C96-A28BA7DC84E4}" dt="2022-11-03T16:00:31.306" v="847" actId="571"/>
          <ac:spMkLst>
            <pc:docMk/>
            <pc:sldMk cId="2560827857" sldId="357"/>
            <ac:spMk id="17" creationId="{7D2C4BEA-B766-8C42-4B6A-752DFBEB0F02}"/>
          </ac:spMkLst>
        </pc:spChg>
        <pc:spChg chg="add mod">
          <ac:chgData name="Gonçalo Freitas" userId="c81ae397-b368-419c-a192-0efe683c461f" providerId="ADAL" clId="{4BEF89B9-706A-4A70-8C96-A28BA7DC84E4}" dt="2022-11-07T15:02:05.191" v="1641" actId="20577"/>
          <ac:spMkLst>
            <pc:docMk/>
            <pc:sldMk cId="2560827857" sldId="357"/>
            <ac:spMk id="18" creationId="{963B56E6-D14A-A137-CB10-9BAFD5F266F8}"/>
          </ac:spMkLst>
        </pc:spChg>
        <pc:picChg chg="add mod">
          <ac:chgData name="Gonçalo Freitas" userId="c81ae397-b368-419c-a192-0efe683c461f" providerId="ADAL" clId="{4BEF89B9-706A-4A70-8C96-A28BA7DC84E4}" dt="2022-11-07T15:01:07.096" v="1637" actId="14100"/>
          <ac:picMkLst>
            <pc:docMk/>
            <pc:sldMk cId="2560827857" sldId="357"/>
            <ac:picMk id="2" creationId="{20460D8E-5992-0518-517E-C1635A1E2117}"/>
          </ac:picMkLst>
        </pc:picChg>
        <pc:picChg chg="del">
          <ac:chgData name="Gonçalo Freitas" userId="c81ae397-b368-419c-a192-0efe683c461f" providerId="ADAL" clId="{4BEF89B9-706A-4A70-8C96-A28BA7DC84E4}" dt="2022-11-03T16:00:06.107" v="832" actId="478"/>
          <ac:picMkLst>
            <pc:docMk/>
            <pc:sldMk cId="2560827857" sldId="357"/>
            <ac:picMk id="2" creationId="{D810D8A0-25E8-063C-110E-8A267E5D82CB}"/>
          </ac:picMkLst>
        </pc:picChg>
        <pc:picChg chg="del">
          <ac:chgData name="Gonçalo Freitas" userId="c81ae397-b368-419c-a192-0efe683c461f" providerId="ADAL" clId="{4BEF89B9-706A-4A70-8C96-A28BA7DC84E4}" dt="2022-11-03T16:00:07.829" v="834" actId="478"/>
          <ac:picMkLst>
            <pc:docMk/>
            <pc:sldMk cId="2560827857" sldId="357"/>
            <ac:picMk id="4" creationId="{F918DBD7-F2C9-B307-8C91-7586323698B5}"/>
          </ac:picMkLst>
        </pc:picChg>
        <pc:picChg chg="del">
          <ac:chgData name="Gonçalo Freitas" userId="c81ae397-b368-419c-a192-0efe683c461f" providerId="ADAL" clId="{4BEF89B9-706A-4A70-8C96-A28BA7DC84E4}" dt="2022-11-07T15:00:43.471" v="1631" actId="478"/>
          <ac:picMkLst>
            <pc:docMk/>
            <pc:sldMk cId="2560827857" sldId="357"/>
            <ac:picMk id="5" creationId="{84B4B067-CE8B-ED21-1DEA-B0DF5E1E9FEF}"/>
          </ac:picMkLst>
        </pc:picChg>
        <pc:picChg chg="add mod">
          <ac:chgData name="Gonçalo Freitas" userId="c81ae397-b368-419c-a192-0efe683c461f" providerId="ADAL" clId="{4BEF89B9-706A-4A70-8C96-A28BA7DC84E4}" dt="2022-11-04T19:44:20.319" v="1185" actId="1076"/>
          <ac:picMkLst>
            <pc:docMk/>
            <pc:sldMk cId="2560827857" sldId="357"/>
            <ac:picMk id="7" creationId="{3FE76E33-C3DD-04BA-3C04-4E37EAF7B576}"/>
          </ac:picMkLst>
        </pc:picChg>
        <pc:picChg chg="add mod">
          <ac:chgData name="Gonçalo Freitas" userId="c81ae397-b368-419c-a192-0efe683c461f" providerId="ADAL" clId="{4BEF89B9-706A-4A70-8C96-A28BA7DC84E4}" dt="2022-11-03T16:00:35.381" v="848" actId="1076"/>
          <ac:picMkLst>
            <pc:docMk/>
            <pc:sldMk cId="2560827857" sldId="357"/>
            <ac:picMk id="9" creationId="{C0D8AF53-0999-DE15-1692-9C4C0B588DF5}"/>
          </ac:picMkLst>
        </pc:picChg>
        <pc:picChg chg="add mod">
          <ac:chgData name="Gonçalo Freitas" userId="c81ae397-b368-419c-a192-0efe683c461f" providerId="ADAL" clId="{4BEF89B9-706A-4A70-8C96-A28BA7DC84E4}" dt="2022-11-03T16:00:35.381" v="848" actId="1076"/>
          <ac:picMkLst>
            <pc:docMk/>
            <pc:sldMk cId="2560827857" sldId="357"/>
            <ac:picMk id="10" creationId="{44EC4D70-8A0D-3A80-854C-091E112B08F6}"/>
          </ac:picMkLst>
        </pc:picChg>
        <pc:picChg chg="add mod">
          <ac:chgData name="Gonçalo Freitas" userId="c81ae397-b368-419c-a192-0efe683c461f" providerId="ADAL" clId="{4BEF89B9-706A-4A70-8C96-A28BA7DC84E4}" dt="2022-11-03T16:00:31.306" v="847" actId="571"/>
          <ac:picMkLst>
            <pc:docMk/>
            <pc:sldMk cId="2560827857" sldId="357"/>
            <ac:picMk id="13" creationId="{A9DBCA09-EC71-2B7B-0879-49922006A458}"/>
          </ac:picMkLst>
        </pc:picChg>
        <pc:picChg chg="del">
          <ac:chgData name="Gonçalo Freitas" userId="c81ae397-b368-419c-a192-0efe683c461f" providerId="ADAL" clId="{4BEF89B9-706A-4A70-8C96-A28BA7DC84E4}" dt="2022-11-03T16:00:10.119" v="836" actId="478"/>
          <ac:picMkLst>
            <pc:docMk/>
            <pc:sldMk cId="2560827857" sldId="357"/>
            <ac:picMk id="15" creationId="{3116EB05-8B9C-4DAA-331A-D72C74BAFA94}"/>
          </ac:picMkLst>
        </pc:picChg>
      </pc:sldChg>
      <pc:sldChg chg="addSp modSp add mod">
        <pc:chgData name="Gonçalo Freitas" userId="c81ae397-b368-419c-a192-0efe683c461f" providerId="ADAL" clId="{4BEF89B9-706A-4A70-8C96-A28BA7DC84E4}" dt="2022-11-07T15:03:23.628" v="1676" actId="20577"/>
        <pc:sldMkLst>
          <pc:docMk/>
          <pc:sldMk cId="3643518055" sldId="358"/>
        </pc:sldMkLst>
        <pc:spChg chg="add mod">
          <ac:chgData name="Gonçalo Freitas" userId="c81ae397-b368-419c-a192-0efe683c461f" providerId="ADAL" clId="{4BEF89B9-706A-4A70-8C96-A28BA7DC84E4}" dt="2022-11-07T15:03:23.628" v="1676" actId="20577"/>
          <ac:spMkLst>
            <pc:docMk/>
            <pc:sldMk cId="3643518055" sldId="358"/>
            <ac:spMk id="2" creationId="{D7C6854B-3FBF-E4F6-BD45-A611F50CE5A0}"/>
          </ac:spMkLst>
        </pc:spChg>
        <pc:spChg chg="mod">
          <ac:chgData name="Gonçalo Freitas" userId="c81ae397-b368-419c-a192-0efe683c461f" providerId="ADAL" clId="{4BEF89B9-706A-4A70-8C96-A28BA7DC84E4}" dt="2022-11-03T16:00:56.463" v="860" actId="20577"/>
          <ac:spMkLst>
            <pc:docMk/>
            <pc:sldMk cId="3643518055" sldId="358"/>
            <ac:spMk id="425" creationId="{00000000-0000-0000-0000-000000000000}"/>
          </ac:spMkLst>
        </pc:spChg>
        <pc:spChg chg="mod">
          <ac:chgData name="Gonçalo Freitas" userId="c81ae397-b368-419c-a192-0efe683c461f" providerId="ADAL" clId="{4BEF89B9-706A-4A70-8C96-A28BA7DC84E4}" dt="2022-11-03T16:01:11.616" v="913" actId="20577"/>
          <ac:spMkLst>
            <pc:docMk/>
            <pc:sldMk cId="3643518055" sldId="358"/>
            <ac:spMk id="426" creationId="{00000000-0000-0000-0000-000000000000}"/>
          </ac:spMkLst>
        </pc:spChg>
        <pc:spChg chg="mod">
          <ac:chgData name="Gonçalo Freitas" userId="c81ae397-b368-419c-a192-0efe683c461f" providerId="ADAL" clId="{4BEF89B9-706A-4A70-8C96-A28BA7DC84E4}" dt="2022-11-03T16:01:13.600" v="915" actId="20577"/>
          <ac:spMkLst>
            <pc:docMk/>
            <pc:sldMk cId="3643518055" sldId="358"/>
            <ac:spMk id="427" creationId="{00000000-0000-0000-0000-000000000000}"/>
          </ac:spMkLst>
        </pc:spChg>
      </pc:sldChg>
      <pc:sldChg chg="addSp modSp add mod modNotesTx">
        <pc:chgData name="Gonçalo Freitas" userId="c81ae397-b368-419c-a192-0efe683c461f" providerId="ADAL" clId="{4BEF89B9-706A-4A70-8C96-A28BA7DC84E4}" dt="2022-11-07T15:04:27.803" v="1734" actId="20577"/>
        <pc:sldMkLst>
          <pc:docMk/>
          <pc:sldMk cId="849311982" sldId="359"/>
        </pc:sldMkLst>
        <pc:spChg chg="mod">
          <ac:chgData name="Gonçalo Freitas" userId="c81ae397-b368-419c-a192-0efe683c461f" providerId="ADAL" clId="{4BEF89B9-706A-4A70-8C96-A28BA7DC84E4}" dt="2022-11-07T15:04:27.803" v="1734" actId="20577"/>
          <ac:spMkLst>
            <pc:docMk/>
            <pc:sldMk cId="849311982" sldId="359"/>
            <ac:spMk id="2" creationId="{EAC9BAB0-2771-439F-8ABF-E0FF75C92893}"/>
          </ac:spMkLst>
        </pc:spChg>
        <pc:spChg chg="mod">
          <ac:chgData name="Gonçalo Freitas" userId="c81ae397-b368-419c-a192-0efe683c461f" providerId="ADAL" clId="{4BEF89B9-706A-4A70-8C96-A28BA7DC84E4}" dt="2022-11-03T16:01:40.167" v="928" actId="20577"/>
          <ac:spMkLst>
            <pc:docMk/>
            <pc:sldMk cId="849311982" sldId="359"/>
            <ac:spMk id="3" creationId="{E189ABE0-30F6-41E7-9329-D463FB60D120}"/>
          </ac:spMkLst>
        </pc:spChg>
        <pc:spChg chg="add mod">
          <ac:chgData name="Gonçalo Freitas" userId="c81ae397-b368-419c-a192-0efe683c461f" providerId="ADAL" clId="{4BEF89B9-706A-4A70-8C96-A28BA7DC84E4}" dt="2022-11-07T15:03:32.871" v="1680" actId="20577"/>
          <ac:spMkLst>
            <pc:docMk/>
            <pc:sldMk cId="849311982" sldId="359"/>
            <ac:spMk id="4" creationId="{E7A20E65-2FE4-5A88-CF6D-CE4DFBB43926}"/>
          </ac:spMkLst>
        </pc:spChg>
      </pc:sldChg>
      <pc:sldChg chg="add del ord">
        <pc:chgData name="Gonçalo Freitas" userId="c81ae397-b368-419c-a192-0efe683c461f" providerId="ADAL" clId="{4BEF89B9-706A-4A70-8C96-A28BA7DC84E4}" dt="2022-11-03T16:01:59.766" v="933" actId="47"/>
        <pc:sldMkLst>
          <pc:docMk/>
          <pc:sldMk cId="709108350" sldId="360"/>
        </pc:sldMkLst>
      </pc:sldChg>
      <pc:sldChg chg="addSp delSp modSp add mod modNotesTx">
        <pc:chgData name="Gonçalo Freitas" userId="c81ae397-b368-419c-a192-0efe683c461f" providerId="ADAL" clId="{4BEF89B9-706A-4A70-8C96-A28BA7DC84E4}" dt="2022-11-07T14:43:26.810" v="1475" actId="20577"/>
        <pc:sldMkLst>
          <pc:docMk/>
          <pc:sldMk cId="1541092614" sldId="360"/>
        </pc:sldMkLst>
        <pc:spChg chg="mod">
          <ac:chgData name="Gonçalo Freitas" userId="c81ae397-b368-419c-a192-0efe683c461f" providerId="ADAL" clId="{4BEF89B9-706A-4A70-8C96-A28BA7DC84E4}" dt="2022-11-04T19:32:19.608" v="1182" actId="313"/>
          <ac:spMkLst>
            <pc:docMk/>
            <pc:sldMk cId="1541092614" sldId="360"/>
            <ac:spMk id="2" creationId="{EAC9BAB0-2771-439F-8ABF-E0FF75C92893}"/>
          </ac:spMkLst>
        </pc:spChg>
        <pc:spChg chg="mod">
          <ac:chgData name="Gonçalo Freitas" userId="c81ae397-b368-419c-a192-0efe683c461f" providerId="ADAL" clId="{4BEF89B9-706A-4A70-8C96-A28BA7DC84E4}" dt="2022-11-03T16:02:17.060" v="961" actId="20577"/>
          <ac:spMkLst>
            <pc:docMk/>
            <pc:sldMk cId="1541092614" sldId="360"/>
            <ac:spMk id="3" creationId="{E189ABE0-30F6-41E7-9329-D463FB60D120}"/>
          </ac:spMkLst>
        </pc:spChg>
        <pc:spChg chg="add mod">
          <ac:chgData name="Gonçalo Freitas" userId="c81ae397-b368-419c-a192-0efe683c461f" providerId="ADAL" clId="{4BEF89B9-706A-4A70-8C96-A28BA7DC84E4}" dt="2022-11-07T14:43:26.810" v="1475" actId="20577"/>
          <ac:spMkLst>
            <pc:docMk/>
            <pc:sldMk cId="1541092614" sldId="360"/>
            <ac:spMk id="5" creationId="{83B646EE-3486-18CF-007A-607ECDA8ECF8}"/>
          </ac:spMkLst>
        </pc:spChg>
        <pc:picChg chg="add del">
          <ac:chgData name="Gonçalo Freitas" userId="c81ae397-b368-419c-a192-0efe683c461f" providerId="ADAL" clId="{4BEF89B9-706A-4A70-8C96-A28BA7DC84E4}" dt="2022-11-03T16:02:28.284" v="963"/>
          <ac:picMkLst>
            <pc:docMk/>
            <pc:sldMk cId="1541092614" sldId="360"/>
            <ac:picMk id="4" creationId="{6A2D885E-B448-7784-2507-520B32EEF9C5}"/>
          </ac:picMkLst>
        </pc:picChg>
      </pc:sldChg>
      <pc:sldChg chg="addSp delSp modSp add mod">
        <pc:chgData name="Gonçalo Freitas" userId="c81ae397-b368-419c-a192-0efe683c461f" providerId="ADAL" clId="{4BEF89B9-706A-4A70-8C96-A28BA7DC84E4}" dt="2022-11-07T15:03:19.340" v="1674" actId="20577"/>
        <pc:sldMkLst>
          <pc:docMk/>
          <pc:sldMk cId="1127089479" sldId="361"/>
        </pc:sldMkLst>
        <pc:spChg chg="mod">
          <ac:chgData name="Gonçalo Freitas" userId="c81ae397-b368-419c-a192-0efe683c461f" providerId="ADAL" clId="{4BEF89B9-706A-4A70-8C96-A28BA7DC84E4}" dt="2022-11-04T19:45:51.948" v="1267" actId="20577"/>
          <ac:spMkLst>
            <pc:docMk/>
            <pc:sldMk cId="1127089479" sldId="361"/>
            <ac:spMk id="8" creationId="{276DB25A-45B4-7A3B-1D92-02AB21877D94}"/>
          </ac:spMkLst>
        </pc:spChg>
        <pc:spChg chg="del">
          <ac:chgData name="Gonçalo Freitas" userId="c81ae397-b368-419c-a192-0efe683c461f" providerId="ADAL" clId="{4BEF89B9-706A-4A70-8C96-A28BA7DC84E4}" dt="2022-11-04T19:45:13.177" v="1217" actId="478"/>
          <ac:spMkLst>
            <pc:docMk/>
            <pc:sldMk cId="1127089479" sldId="361"/>
            <ac:spMk id="11" creationId="{D9CA845C-7BF5-BA38-C7AD-83509D7D125C}"/>
          </ac:spMkLst>
        </pc:spChg>
        <pc:spChg chg="mod">
          <ac:chgData name="Gonçalo Freitas" userId="c81ae397-b368-419c-a192-0efe683c461f" providerId="ADAL" clId="{4BEF89B9-706A-4A70-8C96-A28BA7DC84E4}" dt="2022-11-04T19:45:49.632" v="1265" actId="1076"/>
          <ac:spMkLst>
            <pc:docMk/>
            <pc:sldMk cId="1127089479" sldId="361"/>
            <ac:spMk id="12" creationId="{BFEB38C6-0BCC-5D7D-CBDE-1A88D69C98F7}"/>
          </ac:spMkLst>
        </pc:spChg>
        <pc:spChg chg="mod">
          <ac:chgData name="Gonçalo Freitas" userId="c81ae397-b368-419c-a192-0efe683c461f" providerId="ADAL" clId="{4BEF89B9-706A-4A70-8C96-A28BA7DC84E4}" dt="2022-11-07T15:03:19.340" v="1674" actId="20577"/>
          <ac:spMkLst>
            <pc:docMk/>
            <pc:sldMk cId="1127089479" sldId="361"/>
            <ac:spMk id="18" creationId="{963B56E6-D14A-A137-CB10-9BAFD5F266F8}"/>
          </ac:spMkLst>
        </pc:spChg>
        <pc:picChg chg="add mod">
          <ac:chgData name="Gonçalo Freitas" userId="c81ae397-b368-419c-a192-0efe683c461f" providerId="ADAL" clId="{4BEF89B9-706A-4A70-8C96-A28BA7DC84E4}" dt="2022-11-04T19:45:57.141" v="1270" actId="1076"/>
          <ac:picMkLst>
            <pc:docMk/>
            <pc:sldMk cId="1127089479" sldId="361"/>
            <ac:picMk id="4" creationId="{200C9B80-9273-7F6B-E353-D05D01FB880E}"/>
          </ac:picMkLst>
        </pc:picChg>
        <pc:picChg chg="add mod">
          <ac:chgData name="Gonçalo Freitas" userId="c81ae397-b368-419c-a192-0efe683c461f" providerId="ADAL" clId="{4BEF89B9-706A-4A70-8C96-A28BA7DC84E4}" dt="2022-11-04T19:45:46.602" v="1264" actId="1076"/>
          <ac:picMkLst>
            <pc:docMk/>
            <pc:sldMk cId="1127089479" sldId="361"/>
            <ac:picMk id="6" creationId="{0AE5C4C0-6523-2D21-41F5-812481FA24B2}"/>
          </ac:picMkLst>
        </pc:picChg>
        <pc:picChg chg="del">
          <ac:chgData name="Gonçalo Freitas" userId="c81ae397-b368-419c-a192-0efe683c461f" providerId="ADAL" clId="{4BEF89B9-706A-4A70-8C96-A28BA7DC84E4}" dt="2022-11-04T19:44:25.846" v="1189" actId="478"/>
          <ac:picMkLst>
            <pc:docMk/>
            <pc:sldMk cId="1127089479" sldId="361"/>
            <ac:picMk id="7" creationId="{3FE76E33-C3DD-04BA-3C04-4E37EAF7B576}"/>
          </ac:picMkLst>
        </pc:picChg>
        <pc:picChg chg="del">
          <ac:chgData name="Gonçalo Freitas" userId="c81ae397-b368-419c-a192-0efe683c461f" providerId="ADAL" clId="{4BEF89B9-706A-4A70-8C96-A28BA7DC84E4}" dt="2022-11-04T19:44:25.227" v="1188" actId="478"/>
          <ac:picMkLst>
            <pc:docMk/>
            <pc:sldMk cId="1127089479" sldId="361"/>
            <ac:picMk id="9" creationId="{C0D8AF53-0999-DE15-1692-9C4C0B588DF5}"/>
          </ac:picMkLst>
        </pc:picChg>
        <pc:picChg chg="del">
          <ac:chgData name="Gonçalo Freitas" userId="c81ae397-b368-419c-a192-0efe683c461f" providerId="ADAL" clId="{4BEF89B9-706A-4A70-8C96-A28BA7DC84E4}" dt="2022-11-04T19:44:24.526" v="1187" actId="478"/>
          <ac:picMkLst>
            <pc:docMk/>
            <pc:sldMk cId="1127089479" sldId="361"/>
            <ac:picMk id="10" creationId="{44EC4D70-8A0D-3A80-854C-091E112B08F6}"/>
          </ac:picMkLst>
        </pc:picChg>
        <pc:picChg chg="add del mod">
          <ac:chgData name="Gonçalo Freitas" userId="c81ae397-b368-419c-a192-0efe683c461f" providerId="ADAL" clId="{4BEF89B9-706A-4A70-8C96-A28BA7DC84E4}" dt="2022-11-04T19:46:22.547" v="1276" actId="478"/>
          <ac:picMkLst>
            <pc:docMk/>
            <pc:sldMk cId="1127089479" sldId="361"/>
            <ac:picMk id="13" creationId="{396C5471-0C4D-FB3C-F43D-9DB8DC2837DD}"/>
          </ac:picMkLst>
        </pc:picChg>
      </pc:sldChg>
      <pc:sldChg chg="addSp modSp mod ord">
        <pc:chgData name="Gonçalo Freitas" userId="c81ae397-b368-419c-a192-0efe683c461f" providerId="ADAL" clId="{4BEF89B9-706A-4A70-8C96-A28BA7DC84E4}" dt="2022-11-07T14:56:47.751" v="1630" actId="20577"/>
        <pc:sldMkLst>
          <pc:docMk/>
          <pc:sldMk cId="2445985443" sldId="362"/>
        </pc:sldMkLst>
        <pc:spChg chg="mod">
          <ac:chgData name="Gonçalo Freitas" userId="c81ae397-b368-419c-a192-0efe683c461f" providerId="ADAL" clId="{4BEF89B9-706A-4A70-8C96-A28BA7DC84E4}" dt="2022-11-07T14:55:18.101" v="1588" actId="1076"/>
          <ac:spMkLst>
            <pc:docMk/>
            <pc:sldMk cId="2445985443" sldId="362"/>
            <ac:spMk id="6" creationId="{D4DE1E63-D578-41B4-4119-2A98E57F3808}"/>
          </ac:spMkLst>
        </pc:spChg>
        <pc:spChg chg="add mod">
          <ac:chgData name="Gonçalo Freitas" userId="c81ae397-b368-419c-a192-0efe683c461f" providerId="ADAL" clId="{4BEF89B9-706A-4A70-8C96-A28BA7DC84E4}" dt="2022-11-07T14:56:43.018" v="1626" actId="1076"/>
          <ac:spMkLst>
            <pc:docMk/>
            <pc:sldMk cId="2445985443" sldId="362"/>
            <ac:spMk id="8" creationId="{7137E971-8159-896B-E0E2-3F87BB10A838}"/>
          </ac:spMkLst>
        </pc:spChg>
        <pc:spChg chg="mod">
          <ac:chgData name="Gonçalo Freitas" userId="c81ae397-b368-419c-a192-0efe683c461f" providerId="ADAL" clId="{4BEF89B9-706A-4A70-8C96-A28BA7DC84E4}" dt="2022-11-07T14:55:11.533" v="1586" actId="1076"/>
          <ac:spMkLst>
            <pc:docMk/>
            <pc:sldMk cId="2445985443" sldId="362"/>
            <ac:spMk id="18" creationId="{963B56E6-D14A-A137-CB10-9BAFD5F266F8}"/>
          </ac:spMkLst>
        </pc:spChg>
        <pc:spChg chg="mod">
          <ac:chgData name="Gonçalo Freitas" userId="c81ae397-b368-419c-a192-0efe683c461f" providerId="ADAL" clId="{4BEF89B9-706A-4A70-8C96-A28BA7DC84E4}" dt="2022-11-07T14:55:18.101" v="1588" actId="1076"/>
          <ac:spMkLst>
            <pc:docMk/>
            <pc:sldMk cId="2445985443" sldId="362"/>
            <ac:spMk id="19" creationId="{581CF3E0-6B1C-5F12-834D-FFF9326902F5}"/>
          </ac:spMkLst>
        </pc:spChg>
        <pc:spChg chg="mod">
          <ac:chgData name="Gonçalo Freitas" userId="c81ae397-b368-419c-a192-0efe683c461f" providerId="ADAL" clId="{4BEF89B9-706A-4A70-8C96-A28BA7DC84E4}" dt="2022-11-07T14:56:32.383" v="1621" actId="20577"/>
          <ac:spMkLst>
            <pc:docMk/>
            <pc:sldMk cId="2445985443" sldId="362"/>
            <ac:spMk id="21" creationId="{9CF90D18-809F-1222-56F8-D6E3D9B71317}"/>
          </ac:spMkLst>
        </pc:spChg>
        <pc:spChg chg="mod">
          <ac:chgData name="Gonçalo Freitas" userId="c81ae397-b368-419c-a192-0efe683c461f" providerId="ADAL" clId="{4BEF89B9-706A-4A70-8C96-A28BA7DC84E4}" dt="2022-11-07T14:56:34.788" v="1624" actId="20577"/>
          <ac:spMkLst>
            <pc:docMk/>
            <pc:sldMk cId="2445985443" sldId="362"/>
            <ac:spMk id="23" creationId="{BB388CB3-553E-7D83-0A71-6138723058F7}"/>
          </ac:spMkLst>
        </pc:spChg>
        <pc:spChg chg="mod">
          <ac:chgData name="Gonçalo Freitas" userId="c81ae397-b368-419c-a192-0efe683c461f" providerId="ADAL" clId="{4BEF89B9-706A-4A70-8C96-A28BA7DC84E4}" dt="2022-11-07T14:56:45.739" v="1628" actId="20577"/>
          <ac:spMkLst>
            <pc:docMk/>
            <pc:sldMk cId="2445985443" sldId="362"/>
            <ac:spMk id="25" creationId="{B358A355-4AE7-894A-F3B8-C557148E3846}"/>
          </ac:spMkLst>
        </pc:spChg>
        <pc:spChg chg="mod">
          <ac:chgData name="Gonçalo Freitas" userId="c81ae397-b368-419c-a192-0efe683c461f" providerId="ADAL" clId="{4BEF89B9-706A-4A70-8C96-A28BA7DC84E4}" dt="2022-11-07T14:56:47.751" v="1630" actId="20577"/>
          <ac:spMkLst>
            <pc:docMk/>
            <pc:sldMk cId="2445985443" sldId="362"/>
            <ac:spMk id="27" creationId="{5DB2DBD6-BFA0-D2E5-D85D-F13E9C4DE216}"/>
          </ac:spMkLst>
        </pc:spChg>
        <pc:picChg chg="add mod">
          <ac:chgData name="Gonçalo Freitas" userId="c81ae397-b368-419c-a192-0efe683c461f" providerId="ADAL" clId="{4BEF89B9-706A-4A70-8C96-A28BA7DC84E4}" dt="2022-11-07T14:56:08.751" v="1604" actId="1076"/>
          <ac:picMkLst>
            <pc:docMk/>
            <pc:sldMk cId="2445985443" sldId="362"/>
            <ac:picMk id="2" creationId="{9187B0DC-4183-2855-6C66-402BF3E26EF7}"/>
          </ac:picMkLst>
        </pc:picChg>
        <pc:picChg chg="add mod modCrop">
          <ac:chgData name="Gonçalo Freitas" userId="c81ae397-b368-419c-a192-0efe683c461f" providerId="ADAL" clId="{4BEF89B9-706A-4A70-8C96-A28BA7DC84E4}" dt="2022-11-07T14:56:08.751" v="1604" actId="1076"/>
          <ac:picMkLst>
            <pc:docMk/>
            <pc:sldMk cId="2445985443" sldId="362"/>
            <ac:picMk id="5" creationId="{CFA47849-2147-645E-CCBF-31F2A272D080}"/>
          </ac:picMkLst>
        </pc:picChg>
        <pc:picChg chg="mod">
          <ac:chgData name="Gonçalo Freitas" userId="c81ae397-b368-419c-a192-0efe683c461f" providerId="ADAL" clId="{4BEF89B9-706A-4A70-8C96-A28BA7DC84E4}" dt="2022-11-07T14:55:18.101" v="1588" actId="1076"/>
          <ac:picMkLst>
            <pc:docMk/>
            <pc:sldMk cId="2445985443" sldId="362"/>
            <ac:picMk id="14" creationId="{D1E335E5-8C22-8C8B-B7D1-4C1AB0683816}"/>
          </ac:picMkLst>
        </pc:picChg>
        <pc:picChg chg="mod">
          <ac:chgData name="Gonçalo Freitas" userId="c81ae397-b368-419c-a192-0efe683c461f" providerId="ADAL" clId="{4BEF89B9-706A-4A70-8C96-A28BA7DC84E4}" dt="2022-11-07T14:55:18.101" v="1588" actId="1076"/>
          <ac:picMkLst>
            <pc:docMk/>
            <pc:sldMk cId="2445985443" sldId="362"/>
            <ac:picMk id="15" creationId="{6958C88F-CC65-1A40-B0E9-FF009B44FDDC}"/>
          </ac:picMkLst>
        </pc:picChg>
        <pc:picChg chg="mod">
          <ac:chgData name="Gonçalo Freitas" userId="c81ae397-b368-419c-a192-0efe683c461f" providerId="ADAL" clId="{4BEF89B9-706A-4A70-8C96-A28BA7DC84E4}" dt="2022-11-07T14:55:18.101" v="1588" actId="1076"/>
          <ac:picMkLst>
            <pc:docMk/>
            <pc:sldMk cId="2445985443" sldId="362"/>
            <ac:picMk id="20" creationId="{A48E971A-087C-1042-6221-FD2E9FA2CD72}"/>
          </ac:picMkLst>
        </pc:picChg>
        <pc:picChg chg="mod">
          <ac:chgData name="Gonçalo Freitas" userId="c81ae397-b368-419c-a192-0efe683c461f" providerId="ADAL" clId="{4BEF89B9-706A-4A70-8C96-A28BA7DC84E4}" dt="2022-11-07T14:55:14.752" v="1587" actId="1076"/>
          <ac:picMkLst>
            <pc:docMk/>
            <pc:sldMk cId="2445985443" sldId="362"/>
            <ac:picMk id="22" creationId="{C14AE91A-6BA1-AFB3-DFC7-F3791B91C79C}"/>
          </ac:picMkLst>
        </pc:picChg>
        <pc:picChg chg="mod">
          <ac:chgData name="Gonçalo Freitas" userId="c81ae397-b368-419c-a192-0efe683c461f" providerId="ADAL" clId="{4BEF89B9-706A-4A70-8C96-A28BA7DC84E4}" dt="2022-11-07T14:55:14.752" v="1587" actId="1076"/>
          <ac:picMkLst>
            <pc:docMk/>
            <pc:sldMk cId="2445985443" sldId="362"/>
            <ac:picMk id="24" creationId="{327FE044-F9B1-96B8-B2F8-7424E17FC41C}"/>
          </ac:picMkLst>
        </pc:picChg>
        <pc:picChg chg="mod">
          <ac:chgData name="Gonçalo Freitas" userId="c81ae397-b368-419c-a192-0efe683c461f" providerId="ADAL" clId="{4BEF89B9-706A-4A70-8C96-A28BA7DC84E4}" dt="2022-11-07T14:55:14.752" v="1587" actId="1076"/>
          <ac:picMkLst>
            <pc:docMk/>
            <pc:sldMk cId="2445985443" sldId="362"/>
            <ac:picMk id="26" creationId="{81C8F3E1-2C69-85AA-64A9-D548098775F6}"/>
          </ac:picMkLst>
        </pc:picChg>
      </pc:sldChg>
      <pc:sldChg chg="addSp delSp modSp add mod">
        <pc:chgData name="Gonçalo Freitas" userId="c81ae397-b368-419c-a192-0efe683c461f" providerId="ADAL" clId="{4BEF89B9-706A-4A70-8C96-A28BA7DC84E4}" dt="2022-11-07T14:47:29.813" v="1553" actId="20577"/>
        <pc:sldMkLst>
          <pc:docMk/>
          <pc:sldMk cId="3252782902" sldId="363"/>
        </pc:sldMkLst>
        <pc:spChg chg="mod">
          <ac:chgData name="Gonçalo Freitas" userId="c81ae397-b368-419c-a192-0efe683c461f" providerId="ADAL" clId="{4BEF89B9-706A-4A70-8C96-A28BA7DC84E4}" dt="2022-11-07T14:36:59.023" v="1383" actId="20577"/>
          <ac:spMkLst>
            <pc:docMk/>
            <pc:sldMk cId="3252782902" sldId="363"/>
            <ac:spMk id="2" creationId="{5C93833B-C7F0-4A49-802C-EE84B2731BCA}"/>
          </ac:spMkLst>
        </pc:spChg>
        <pc:spChg chg="mod">
          <ac:chgData name="Gonçalo Freitas" userId="c81ae397-b368-419c-a192-0efe683c461f" providerId="ADAL" clId="{4BEF89B9-706A-4A70-8C96-A28BA7DC84E4}" dt="2022-11-07T14:47:29.813" v="1553" actId="20577"/>
          <ac:spMkLst>
            <pc:docMk/>
            <pc:sldMk cId="3252782902" sldId="363"/>
            <ac:spMk id="3" creationId="{0DABD321-B56B-9168-8BCC-C5B4C34244F8}"/>
          </ac:spMkLst>
        </pc:spChg>
        <pc:spChg chg="del">
          <ac:chgData name="Gonçalo Freitas" userId="c81ae397-b368-419c-a192-0efe683c461f" providerId="ADAL" clId="{4BEF89B9-706A-4A70-8C96-A28BA7DC84E4}" dt="2022-11-07T14:36:32.089" v="1370" actId="478"/>
          <ac:spMkLst>
            <pc:docMk/>
            <pc:sldMk cId="3252782902" sldId="363"/>
            <ac:spMk id="6" creationId="{251CB8EB-5358-27E1-1CE5-B67E74C7E801}"/>
          </ac:spMkLst>
        </pc:spChg>
        <pc:spChg chg="mod">
          <ac:chgData name="Gonçalo Freitas" userId="c81ae397-b368-419c-a192-0efe683c461f" providerId="ADAL" clId="{4BEF89B9-706A-4A70-8C96-A28BA7DC84E4}" dt="2022-11-07T14:37:36.661" v="1410" actId="20577"/>
          <ac:spMkLst>
            <pc:docMk/>
            <pc:sldMk cId="3252782902" sldId="363"/>
            <ac:spMk id="8" creationId="{DE36BFED-2D39-4A0B-F154-7A0EE6606F31}"/>
          </ac:spMkLst>
        </pc:spChg>
        <pc:picChg chg="del">
          <ac:chgData name="Gonçalo Freitas" userId="c81ae397-b368-419c-a192-0efe683c461f" providerId="ADAL" clId="{4BEF89B9-706A-4A70-8C96-A28BA7DC84E4}" dt="2022-11-07T14:36:25.318" v="1366" actId="478"/>
          <ac:picMkLst>
            <pc:docMk/>
            <pc:sldMk cId="3252782902" sldId="363"/>
            <ac:picMk id="4" creationId="{12B16941-9DC8-2144-7097-6DC3CBC3DA28}"/>
          </ac:picMkLst>
        </pc:picChg>
        <pc:picChg chg="del">
          <ac:chgData name="Gonçalo Freitas" userId="c81ae397-b368-419c-a192-0efe683c461f" providerId="ADAL" clId="{4BEF89B9-706A-4A70-8C96-A28BA7DC84E4}" dt="2022-11-07T14:36:27.823" v="1369" actId="478"/>
          <ac:picMkLst>
            <pc:docMk/>
            <pc:sldMk cId="3252782902" sldId="363"/>
            <ac:picMk id="5" creationId="{0D448D90-6440-89BF-2542-C20EAB55B0BB}"/>
          </ac:picMkLst>
        </pc:picChg>
        <pc:picChg chg="del">
          <ac:chgData name="Gonçalo Freitas" userId="c81ae397-b368-419c-a192-0efe683c461f" providerId="ADAL" clId="{4BEF89B9-706A-4A70-8C96-A28BA7DC84E4}" dt="2022-11-07T14:36:24.526" v="1365" actId="478"/>
          <ac:picMkLst>
            <pc:docMk/>
            <pc:sldMk cId="3252782902" sldId="363"/>
            <ac:picMk id="7" creationId="{CC9C9CD7-30F2-3B23-18FE-1EBE6A7AB062}"/>
          </ac:picMkLst>
        </pc:picChg>
        <pc:picChg chg="del">
          <ac:chgData name="Gonçalo Freitas" userId="c81ae397-b368-419c-a192-0efe683c461f" providerId="ADAL" clId="{4BEF89B9-706A-4A70-8C96-A28BA7DC84E4}" dt="2022-11-07T14:36:27.064" v="1368" actId="478"/>
          <ac:picMkLst>
            <pc:docMk/>
            <pc:sldMk cId="3252782902" sldId="363"/>
            <ac:picMk id="9" creationId="{5A90E800-AA98-E3DF-A1CC-5682FCB68AF3}"/>
          </ac:picMkLst>
        </pc:picChg>
        <pc:picChg chg="del">
          <ac:chgData name="Gonçalo Freitas" userId="c81ae397-b368-419c-a192-0efe683c461f" providerId="ADAL" clId="{4BEF89B9-706A-4A70-8C96-A28BA7DC84E4}" dt="2022-11-07T14:36:26.028" v="1367" actId="478"/>
          <ac:picMkLst>
            <pc:docMk/>
            <pc:sldMk cId="3252782902" sldId="363"/>
            <ac:picMk id="10" creationId="{039DCF87-C68F-4B48-F511-3F55C494E8A5}"/>
          </ac:picMkLst>
        </pc:picChg>
        <pc:picChg chg="del">
          <ac:chgData name="Gonçalo Freitas" userId="c81ae397-b368-419c-a192-0efe683c461f" providerId="ADAL" clId="{4BEF89B9-706A-4A70-8C96-A28BA7DC84E4}" dt="2022-11-07T14:36:23.488" v="1364" actId="478"/>
          <ac:picMkLst>
            <pc:docMk/>
            <pc:sldMk cId="3252782902" sldId="363"/>
            <ac:picMk id="12" creationId="{9ED4F702-A9E1-7D5B-52C3-261239F81041}"/>
          </ac:picMkLst>
        </pc:picChg>
        <pc:picChg chg="add mod">
          <ac:chgData name="Gonçalo Freitas" userId="c81ae397-b368-419c-a192-0efe683c461f" providerId="ADAL" clId="{4BEF89B9-706A-4A70-8C96-A28BA7DC84E4}" dt="2022-11-07T14:37:54.021" v="1416" actId="1076"/>
          <ac:picMkLst>
            <pc:docMk/>
            <pc:sldMk cId="3252782902" sldId="363"/>
            <ac:picMk id="13" creationId="{25AA2331-B60D-481D-104A-5D5704F72FB9}"/>
          </ac:picMkLst>
        </pc:picChg>
      </pc:sldChg>
      <pc:sldChg chg="modSp add mod ord">
        <pc:chgData name="Gonçalo Freitas" userId="c81ae397-b368-419c-a192-0efe683c461f" providerId="ADAL" clId="{4BEF89B9-706A-4A70-8C96-A28BA7DC84E4}" dt="2022-11-07T17:50:42.222" v="1735" actId="14826"/>
        <pc:sldMkLst>
          <pc:docMk/>
          <pc:sldMk cId="3167173005" sldId="364"/>
        </pc:sldMkLst>
        <pc:spChg chg="mod">
          <ac:chgData name="Gonçalo Freitas" userId="c81ae397-b368-419c-a192-0efe683c461f" providerId="ADAL" clId="{4BEF89B9-706A-4A70-8C96-A28BA7DC84E4}" dt="2022-11-07T14:48:05.577" v="1565" actId="20577"/>
          <ac:spMkLst>
            <pc:docMk/>
            <pc:sldMk cId="3167173005" sldId="364"/>
            <ac:spMk id="4" creationId="{4C7FB6D3-4D73-31D1-B62C-61EFF97EE01B}"/>
          </ac:spMkLst>
        </pc:spChg>
        <pc:spChg chg="mod">
          <ac:chgData name="Gonçalo Freitas" userId="c81ae397-b368-419c-a192-0efe683c461f" providerId="ADAL" clId="{4BEF89B9-706A-4A70-8C96-A28BA7DC84E4}" dt="2022-11-07T14:48:07.996" v="1567" actId="20577"/>
          <ac:spMkLst>
            <pc:docMk/>
            <pc:sldMk cId="3167173005" sldId="364"/>
            <ac:spMk id="6" creationId="{9C3145A3-D3D8-E3BE-DF2B-CD91B735B8B9}"/>
          </ac:spMkLst>
        </pc:spChg>
        <pc:picChg chg="mod">
          <ac:chgData name="Gonçalo Freitas" userId="c81ae397-b368-419c-a192-0efe683c461f" providerId="ADAL" clId="{4BEF89B9-706A-4A70-8C96-A28BA7DC84E4}" dt="2022-11-07T17:50:42.222" v="1735" actId="14826"/>
          <ac:picMkLst>
            <pc:docMk/>
            <pc:sldMk cId="3167173005" sldId="364"/>
            <ac:picMk id="10" creationId="{9C11E8D9-7B98-8431-BF20-7F45F8E82D4D}"/>
          </ac:picMkLst>
        </pc:picChg>
      </pc:sldChg>
      <pc:sldMasterChg chg="delSldLayout">
        <pc:chgData name="Gonçalo Freitas" userId="c81ae397-b368-419c-a192-0efe683c461f" providerId="ADAL" clId="{4BEF89B9-706A-4A70-8C96-A28BA7DC84E4}" dt="2022-11-03T15:50:10.863" v="650" actId="47"/>
        <pc:sldMasterMkLst>
          <pc:docMk/>
          <pc:sldMasterMk cId="0" sldId="2147483674"/>
        </pc:sldMasterMkLst>
        <pc:sldLayoutChg chg="del">
          <pc:chgData name="Gonçalo Freitas" userId="c81ae397-b368-419c-a192-0efe683c461f" providerId="ADAL" clId="{4BEF89B9-706A-4A70-8C96-A28BA7DC84E4}" dt="2022-11-03T15:50:10.863" v="650" actId="47"/>
          <pc:sldLayoutMkLst>
            <pc:docMk/>
            <pc:sldMasterMk cId="0" sldId="2147483674"/>
            <pc:sldLayoutMk cId="0" sldId="2147483652"/>
          </pc:sldLayoutMkLst>
        </pc:sldLayoutChg>
        <pc:sldLayoutChg chg="del">
          <pc:chgData name="Gonçalo Freitas" userId="c81ae397-b368-419c-a192-0efe683c461f" providerId="ADAL" clId="{4BEF89B9-706A-4A70-8C96-A28BA7DC84E4}" dt="2022-11-03T15:44:51.885" v="538" actId="47"/>
          <pc:sldLayoutMkLst>
            <pc:docMk/>
            <pc:sldMasterMk cId="0" sldId="2147483674"/>
            <pc:sldLayoutMk cId="0" sldId="2147483665"/>
          </pc:sldLayoutMkLst>
        </pc:sldLayoutChg>
      </pc:sldMasterChg>
    </pc:docChg>
  </pc:docChgLst>
  <pc:docChgLst>
    <pc:chgData name="Gonçalo Freitas" userId="c81ae397-b368-419c-a192-0efe683c461f" providerId="ADAL" clId="{97E65637-F0D7-4A0A-BA57-98F67F273037}"/>
    <pc:docChg chg="undo redo custSel addSld delSld modSld sldOrd">
      <pc:chgData name="Gonçalo Freitas" userId="c81ae397-b368-419c-a192-0efe683c461f" providerId="ADAL" clId="{97E65637-F0D7-4A0A-BA57-98F67F273037}" dt="2022-04-29T17:51:57.271" v="4760"/>
      <pc:docMkLst>
        <pc:docMk/>
      </pc:docMkLst>
      <pc:sldChg chg="addSp delSp modSp mod">
        <pc:chgData name="Gonçalo Freitas" userId="c81ae397-b368-419c-a192-0efe683c461f" providerId="ADAL" clId="{97E65637-F0D7-4A0A-BA57-98F67F273037}" dt="2022-04-27T16:21:36.495" v="4381" actId="20577"/>
        <pc:sldMkLst>
          <pc:docMk/>
          <pc:sldMk cId="0" sldId="257"/>
        </pc:sldMkLst>
        <pc:spChg chg="add del mod">
          <ac:chgData name="Gonçalo Freitas" userId="c81ae397-b368-419c-a192-0efe683c461f" providerId="ADAL" clId="{97E65637-F0D7-4A0A-BA57-98F67F273037}" dt="2022-04-18T14:25:08.439" v="3020" actId="478"/>
          <ac:spMkLst>
            <pc:docMk/>
            <pc:sldMk cId="0" sldId="257"/>
            <ac:spMk id="4" creationId="{C2A3E4B1-DCF6-44CD-A79A-3592876B38FA}"/>
          </ac:spMkLst>
        </pc:spChg>
        <pc:spChg chg="mod">
          <ac:chgData name="Gonçalo Freitas" userId="c81ae397-b368-419c-a192-0efe683c461f" providerId="ADAL" clId="{97E65637-F0D7-4A0A-BA57-98F67F273037}" dt="2022-04-27T16:21:36.495" v="4381" actId="20577"/>
          <ac:spMkLst>
            <pc:docMk/>
            <pc:sldMk cId="0" sldId="257"/>
            <ac:spMk id="334" creationId="{00000000-0000-0000-0000-000000000000}"/>
          </ac:spMkLst>
        </pc:spChg>
      </pc:sldChg>
      <pc:sldChg chg="mod modShow">
        <pc:chgData name="Gonçalo Freitas" userId="c81ae397-b368-419c-a192-0efe683c461f" providerId="ADAL" clId="{97E65637-F0D7-4A0A-BA57-98F67F273037}" dt="2022-04-17T20:58:32.379" v="75" actId="729"/>
        <pc:sldMkLst>
          <pc:docMk/>
          <pc:sldMk cId="0" sldId="258"/>
        </pc:sldMkLst>
      </pc:sldChg>
      <pc:sldChg chg="modSp mod">
        <pc:chgData name="Gonçalo Freitas" userId="c81ae397-b368-419c-a192-0efe683c461f" providerId="ADAL" clId="{97E65637-F0D7-4A0A-BA57-98F67F273037}" dt="2022-04-17T20:59:30.798" v="84" actId="33524"/>
        <pc:sldMkLst>
          <pc:docMk/>
          <pc:sldMk cId="0" sldId="259"/>
        </pc:sldMkLst>
        <pc:spChg chg="mod">
          <ac:chgData name="Gonçalo Freitas" userId="c81ae397-b368-419c-a192-0efe683c461f" providerId="ADAL" clId="{97E65637-F0D7-4A0A-BA57-98F67F273037}" dt="2022-04-17T20:59:27.579" v="83" actId="20577"/>
          <ac:spMkLst>
            <pc:docMk/>
            <pc:sldMk cId="0" sldId="259"/>
            <ac:spMk id="363" creationId="{00000000-0000-0000-0000-000000000000}"/>
          </ac:spMkLst>
        </pc:spChg>
        <pc:spChg chg="mod">
          <ac:chgData name="Gonçalo Freitas" userId="c81ae397-b368-419c-a192-0efe683c461f" providerId="ADAL" clId="{97E65637-F0D7-4A0A-BA57-98F67F273037}" dt="2022-04-17T20:59:30.798" v="84" actId="33524"/>
          <ac:spMkLst>
            <pc:docMk/>
            <pc:sldMk cId="0" sldId="259"/>
            <ac:spMk id="364" creationId="{00000000-0000-0000-0000-000000000000}"/>
          </ac:spMkLst>
        </pc:spChg>
      </pc:sldChg>
      <pc:sldChg chg="addSp delSp modSp del mod">
        <pc:chgData name="Gonçalo Freitas" userId="c81ae397-b368-419c-a192-0efe683c461f" providerId="ADAL" clId="{97E65637-F0D7-4A0A-BA57-98F67F273037}" dt="2022-04-28T15:29:14.394" v="4671" actId="47"/>
        <pc:sldMkLst>
          <pc:docMk/>
          <pc:sldMk cId="0" sldId="260"/>
        </pc:sldMkLst>
        <pc:spChg chg="add del mod">
          <ac:chgData name="Gonçalo Freitas" userId="c81ae397-b368-419c-a192-0efe683c461f" providerId="ADAL" clId="{97E65637-F0D7-4A0A-BA57-98F67F273037}" dt="2022-04-17T21:10:53.827" v="254" actId="478"/>
          <ac:spMkLst>
            <pc:docMk/>
            <pc:sldMk cId="0" sldId="260"/>
            <ac:spMk id="3" creationId="{70CCCE37-7001-4EF6-8623-852F054CFAA0}"/>
          </ac:spMkLst>
        </pc:spChg>
        <pc:spChg chg="add del mod">
          <ac:chgData name="Gonçalo Freitas" userId="c81ae397-b368-419c-a192-0efe683c461f" providerId="ADAL" clId="{97E65637-F0D7-4A0A-BA57-98F67F273037}" dt="2022-04-17T21:10:53.827" v="254" actId="478"/>
          <ac:spMkLst>
            <pc:docMk/>
            <pc:sldMk cId="0" sldId="260"/>
            <ac:spMk id="5" creationId="{B9F93C95-84D6-4595-867D-1E85282CE7D7}"/>
          </ac:spMkLst>
        </pc:spChg>
        <pc:spChg chg="add del mod">
          <ac:chgData name="Gonçalo Freitas" userId="c81ae397-b368-419c-a192-0efe683c461f" providerId="ADAL" clId="{97E65637-F0D7-4A0A-BA57-98F67F273037}" dt="2022-04-17T21:10:53.827" v="254" actId="478"/>
          <ac:spMkLst>
            <pc:docMk/>
            <pc:sldMk cId="0" sldId="260"/>
            <ac:spMk id="7" creationId="{8495D590-6046-44F0-8CF9-001D85A9A1AF}"/>
          </ac:spMkLst>
        </pc:spChg>
        <pc:spChg chg="add del mod">
          <ac:chgData name="Gonçalo Freitas" userId="c81ae397-b368-419c-a192-0efe683c461f" providerId="ADAL" clId="{97E65637-F0D7-4A0A-BA57-98F67F273037}" dt="2022-04-17T21:10:53.827" v="254" actId="478"/>
          <ac:spMkLst>
            <pc:docMk/>
            <pc:sldMk cId="0" sldId="260"/>
            <ac:spMk id="9" creationId="{BBD05D24-2256-438C-AB9F-E69D356A03EA}"/>
          </ac:spMkLst>
        </pc:spChg>
        <pc:spChg chg="add del mod">
          <ac:chgData name="Gonçalo Freitas" userId="c81ae397-b368-419c-a192-0efe683c461f" providerId="ADAL" clId="{97E65637-F0D7-4A0A-BA57-98F67F273037}" dt="2022-04-17T21:10:53.827" v="254" actId="478"/>
          <ac:spMkLst>
            <pc:docMk/>
            <pc:sldMk cId="0" sldId="260"/>
            <ac:spMk id="11" creationId="{B8EFB9B5-3606-4B91-9453-4FAFA48964D5}"/>
          </ac:spMkLst>
        </pc:spChg>
        <pc:spChg chg="add del mod">
          <ac:chgData name="Gonçalo Freitas" userId="c81ae397-b368-419c-a192-0efe683c461f" providerId="ADAL" clId="{97E65637-F0D7-4A0A-BA57-98F67F273037}" dt="2022-04-17T21:10:53.827" v="254" actId="478"/>
          <ac:spMkLst>
            <pc:docMk/>
            <pc:sldMk cId="0" sldId="260"/>
            <ac:spMk id="13" creationId="{01F3B601-E061-4B9A-AF66-AA94FA17191E}"/>
          </ac:spMkLst>
        </pc:spChg>
        <pc:spChg chg="add mod">
          <ac:chgData name="Gonçalo Freitas" userId="c81ae397-b368-419c-a192-0efe683c461f" providerId="ADAL" clId="{97E65637-F0D7-4A0A-BA57-98F67F273037}" dt="2022-04-17T21:12:16.859" v="309" actId="1076"/>
          <ac:spMkLst>
            <pc:docMk/>
            <pc:sldMk cId="0" sldId="260"/>
            <ac:spMk id="16" creationId="{DBEEA0BE-560C-4C3B-8F1D-590F39DDD516}"/>
          </ac:spMkLst>
        </pc:spChg>
        <pc:spChg chg="mod">
          <ac:chgData name="Gonçalo Freitas" userId="c81ae397-b368-419c-a192-0efe683c461f" providerId="ADAL" clId="{97E65637-F0D7-4A0A-BA57-98F67F273037}" dt="2022-04-17T21:12:21.605" v="316" actId="20577"/>
          <ac:spMkLst>
            <pc:docMk/>
            <pc:sldMk cId="0" sldId="260"/>
            <ac:spMk id="371" creationId="{00000000-0000-0000-0000-000000000000}"/>
          </ac:spMkLst>
        </pc:spChg>
        <pc:spChg chg="del">
          <ac:chgData name="Gonçalo Freitas" userId="c81ae397-b368-419c-a192-0efe683c461f" providerId="ADAL" clId="{97E65637-F0D7-4A0A-BA57-98F67F273037}" dt="2022-04-17T21:10:46.371" v="248" actId="478"/>
          <ac:spMkLst>
            <pc:docMk/>
            <pc:sldMk cId="0" sldId="260"/>
            <ac:spMk id="372" creationId="{00000000-0000-0000-0000-000000000000}"/>
          </ac:spMkLst>
        </pc:spChg>
        <pc:spChg chg="del">
          <ac:chgData name="Gonçalo Freitas" userId="c81ae397-b368-419c-a192-0efe683c461f" providerId="ADAL" clId="{97E65637-F0D7-4A0A-BA57-98F67F273037}" dt="2022-04-17T21:10:46.371" v="248" actId="478"/>
          <ac:spMkLst>
            <pc:docMk/>
            <pc:sldMk cId="0" sldId="260"/>
            <ac:spMk id="373" creationId="{00000000-0000-0000-0000-000000000000}"/>
          </ac:spMkLst>
        </pc:spChg>
        <pc:spChg chg="del">
          <ac:chgData name="Gonçalo Freitas" userId="c81ae397-b368-419c-a192-0efe683c461f" providerId="ADAL" clId="{97E65637-F0D7-4A0A-BA57-98F67F273037}" dt="2022-04-17T21:10:46.371" v="248" actId="478"/>
          <ac:spMkLst>
            <pc:docMk/>
            <pc:sldMk cId="0" sldId="260"/>
            <ac:spMk id="374" creationId="{00000000-0000-0000-0000-000000000000}"/>
          </ac:spMkLst>
        </pc:spChg>
        <pc:spChg chg="del mod">
          <ac:chgData name="Gonçalo Freitas" userId="c81ae397-b368-419c-a192-0efe683c461f" providerId="ADAL" clId="{97E65637-F0D7-4A0A-BA57-98F67F273037}" dt="2022-04-17T21:10:46.371" v="248" actId="478"/>
          <ac:spMkLst>
            <pc:docMk/>
            <pc:sldMk cId="0" sldId="260"/>
            <ac:spMk id="375" creationId="{00000000-0000-0000-0000-000000000000}"/>
          </ac:spMkLst>
        </pc:spChg>
        <pc:spChg chg="del">
          <ac:chgData name="Gonçalo Freitas" userId="c81ae397-b368-419c-a192-0efe683c461f" providerId="ADAL" clId="{97E65637-F0D7-4A0A-BA57-98F67F273037}" dt="2022-04-17T21:10:46.371" v="248" actId="478"/>
          <ac:spMkLst>
            <pc:docMk/>
            <pc:sldMk cId="0" sldId="260"/>
            <ac:spMk id="376" creationId="{00000000-0000-0000-0000-000000000000}"/>
          </ac:spMkLst>
        </pc:spChg>
        <pc:spChg chg="del">
          <ac:chgData name="Gonçalo Freitas" userId="c81ae397-b368-419c-a192-0efe683c461f" providerId="ADAL" clId="{97E65637-F0D7-4A0A-BA57-98F67F273037}" dt="2022-04-17T21:10:46.371" v="248" actId="478"/>
          <ac:spMkLst>
            <pc:docMk/>
            <pc:sldMk cId="0" sldId="260"/>
            <ac:spMk id="377" creationId="{00000000-0000-0000-0000-000000000000}"/>
          </ac:spMkLst>
        </pc:spChg>
        <pc:spChg chg="del">
          <ac:chgData name="Gonçalo Freitas" userId="c81ae397-b368-419c-a192-0efe683c461f" providerId="ADAL" clId="{97E65637-F0D7-4A0A-BA57-98F67F273037}" dt="2022-04-17T21:10:46.371" v="248" actId="478"/>
          <ac:spMkLst>
            <pc:docMk/>
            <pc:sldMk cId="0" sldId="260"/>
            <ac:spMk id="386" creationId="{00000000-0000-0000-0000-000000000000}"/>
          </ac:spMkLst>
        </pc:spChg>
        <pc:grpChg chg="del">
          <ac:chgData name="Gonçalo Freitas" userId="c81ae397-b368-419c-a192-0efe683c461f" providerId="ADAL" clId="{97E65637-F0D7-4A0A-BA57-98F67F273037}" dt="2022-04-17T21:10:46.371" v="248" actId="478"/>
          <ac:grpSpMkLst>
            <pc:docMk/>
            <pc:sldMk cId="0" sldId="260"/>
            <ac:grpSpMk id="378" creationId="{00000000-0000-0000-0000-000000000000}"/>
          </ac:grpSpMkLst>
        </pc:grpChg>
        <pc:grpChg chg="del">
          <ac:chgData name="Gonçalo Freitas" userId="c81ae397-b368-419c-a192-0efe683c461f" providerId="ADAL" clId="{97E65637-F0D7-4A0A-BA57-98F67F273037}" dt="2022-04-17T21:10:46.371" v="248" actId="478"/>
          <ac:grpSpMkLst>
            <pc:docMk/>
            <pc:sldMk cId="0" sldId="260"/>
            <ac:grpSpMk id="382" creationId="{00000000-0000-0000-0000-000000000000}"/>
          </ac:grpSpMkLst>
        </pc:grpChg>
        <pc:picChg chg="add del mod">
          <ac:chgData name="Gonçalo Freitas" userId="c81ae397-b368-419c-a192-0efe683c461f" providerId="ADAL" clId="{97E65637-F0D7-4A0A-BA57-98F67F273037}" dt="2022-04-17T21:11:24.546" v="261" actId="478"/>
          <ac:picMkLst>
            <pc:docMk/>
            <pc:sldMk cId="0" sldId="260"/>
            <ac:picMk id="15" creationId="{67F99FC0-1617-48DE-BE32-CD6395155B93}"/>
          </ac:picMkLst>
        </pc:picChg>
      </pc:sldChg>
      <pc:sldChg chg="addSp delSp modSp del mod">
        <pc:chgData name="Gonçalo Freitas" userId="c81ae397-b368-419c-a192-0efe683c461f" providerId="ADAL" clId="{97E65637-F0D7-4A0A-BA57-98F67F273037}" dt="2022-04-17T21:17:27.267" v="396" actId="47"/>
        <pc:sldMkLst>
          <pc:docMk/>
          <pc:sldMk cId="0" sldId="261"/>
        </pc:sldMkLst>
        <pc:spChg chg="mod">
          <ac:chgData name="Gonçalo Freitas" userId="c81ae397-b368-419c-a192-0efe683c461f" providerId="ADAL" clId="{97E65637-F0D7-4A0A-BA57-98F67F273037}" dt="2022-04-17T21:16:47.759" v="388" actId="207"/>
          <ac:spMkLst>
            <pc:docMk/>
            <pc:sldMk cId="0" sldId="261"/>
            <ac:spMk id="6" creationId="{969548A8-7264-4236-98F2-F3F071A7CCA7}"/>
          </ac:spMkLst>
        </pc:spChg>
        <pc:spChg chg="mod">
          <ac:chgData name="Gonçalo Freitas" userId="c81ae397-b368-419c-a192-0efe683c461f" providerId="ADAL" clId="{97E65637-F0D7-4A0A-BA57-98F67F273037}" dt="2022-04-17T21:16:47.759" v="388" actId="207"/>
          <ac:spMkLst>
            <pc:docMk/>
            <pc:sldMk cId="0" sldId="261"/>
            <ac:spMk id="7" creationId="{A17C708A-5B49-448D-BE9A-D872F1817270}"/>
          </ac:spMkLst>
        </pc:spChg>
        <pc:spChg chg="mod">
          <ac:chgData name="Gonçalo Freitas" userId="c81ae397-b368-419c-a192-0efe683c461f" providerId="ADAL" clId="{97E65637-F0D7-4A0A-BA57-98F67F273037}" dt="2022-04-17T21:16:47.759" v="388" actId="207"/>
          <ac:spMkLst>
            <pc:docMk/>
            <pc:sldMk cId="0" sldId="261"/>
            <ac:spMk id="8" creationId="{A8B42FB6-2F89-4FC2-9BF6-9DA474BB3F6E}"/>
          </ac:spMkLst>
        </pc:spChg>
        <pc:spChg chg="mod">
          <ac:chgData name="Gonçalo Freitas" userId="c81ae397-b368-419c-a192-0efe683c461f" providerId="ADAL" clId="{97E65637-F0D7-4A0A-BA57-98F67F273037}" dt="2022-04-17T21:16:47.759" v="388" actId="207"/>
          <ac:spMkLst>
            <pc:docMk/>
            <pc:sldMk cId="0" sldId="261"/>
            <ac:spMk id="9" creationId="{FDC46D77-9AF2-4BD9-9753-379F467C2AB9}"/>
          </ac:spMkLst>
        </pc:spChg>
        <pc:spChg chg="mod">
          <ac:chgData name="Gonçalo Freitas" userId="c81ae397-b368-419c-a192-0efe683c461f" providerId="ADAL" clId="{97E65637-F0D7-4A0A-BA57-98F67F273037}" dt="2022-04-17T21:16:47.759" v="388" actId="207"/>
          <ac:spMkLst>
            <pc:docMk/>
            <pc:sldMk cId="0" sldId="261"/>
            <ac:spMk id="10" creationId="{8ED2520E-2ACA-4B2E-AC73-67058D498DA8}"/>
          </ac:spMkLst>
        </pc:spChg>
        <pc:spChg chg="mod">
          <ac:chgData name="Gonçalo Freitas" userId="c81ae397-b368-419c-a192-0efe683c461f" providerId="ADAL" clId="{97E65637-F0D7-4A0A-BA57-98F67F273037}" dt="2022-04-17T21:16:47.759" v="388" actId="207"/>
          <ac:spMkLst>
            <pc:docMk/>
            <pc:sldMk cId="0" sldId="261"/>
            <ac:spMk id="11" creationId="{77703994-4965-422D-B730-A50B064433DF}"/>
          </ac:spMkLst>
        </pc:spChg>
        <pc:spChg chg="mod">
          <ac:chgData name="Gonçalo Freitas" userId="c81ae397-b368-419c-a192-0efe683c461f" providerId="ADAL" clId="{97E65637-F0D7-4A0A-BA57-98F67F273037}" dt="2022-04-17T21:14:52.088" v="383" actId="1076"/>
          <ac:spMkLst>
            <pc:docMk/>
            <pc:sldMk cId="0" sldId="261"/>
            <ac:spMk id="391" creationId="{00000000-0000-0000-0000-000000000000}"/>
          </ac:spMkLst>
        </pc:spChg>
        <pc:spChg chg="mod">
          <ac:chgData name="Gonçalo Freitas" userId="c81ae397-b368-419c-a192-0efe683c461f" providerId="ADAL" clId="{97E65637-F0D7-4A0A-BA57-98F67F273037}" dt="2022-04-17T21:12:50.411" v="332" actId="20577"/>
          <ac:spMkLst>
            <pc:docMk/>
            <pc:sldMk cId="0" sldId="261"/>
            <ac:spMk id="392" creationId="{00000000-0000-0000-0000-000000000000}"/>
          </ac:spMkLst>
        </pc:spChg>
        <pc:grpChg chg="add mod">
          <ac:chgData name="Gonçalo Freitas" userId="c81ae397-b368-419c-a192-0efe683c461f" providerId="ADAL" clId="{97E65637-F0D7-4A0A-BA57-98F67F273037}" dt="2022-04-17T21:16:56.342" v="392" actId="1076"/>
          <ac:grpSpMkLst>
            <pc:docMk/>
            <pc:sldMk cId="0" sldId="261"/>
            <ac:grpSpMk id="5" creationId="{FC474BBE-068E-4C77-9036-3AF47B947DB7}"/>
          </ac:grpSpMkLst>
        </pc:grpChg>
        <pc:picChg chg="del">
          <ac:chgData name="Gonçalo Freitas" userId="c81ae397-b368-419c-a192-0efe683c461f" providerId="ADAL" clId="{97E65637-F0D7-4A0A-BA57-98F67F273037}" dt="2022-04-17T21:16:34.190" v="384" actId="478"/>
          <ac:picMkLst>
            <pc:docMk/>
            <pc:sldMk cId="0" sldId="261"/>
            <ac:picMk id="393" creationId="{00000000-0000-0000-0000-000000000000}"/>
          </ac:picMkLst>
        </pc:picChg>
      </pc:sldChg>
      <pc:sldChg chg="addSp delSp modSp mod">
        <pc:chgData name="Gonçalo Freitas" userId="c81ae397-b368-419c-a192-0efe683c461f" providerId="ADAL" clId="{97E65637-F0D7-4A0A-BA57-98F67F273037}" dt="2022-04-18T14:17:38.987" v="2755" actId="20577"/>
        <pc:sldMkLst>
          <pc:docMk/>
          <pc:sldMk cId="0" sldId="262"/>
        </pc:sldMkLst>
        <pc:spChg chg="add del mod">
          <ac:chgData name="Gonçalo Freitas" userId="c81ae397-b368-419c-a192-0efe683c461f" providerId="ADAL" clId="{97E65637-F0D7-4A0A-BA57-98F67F273037}" dt="2022-04-17T21:21:59.234" v="668" actId="255"/>
          <ac:spMkLst>
            <pc:docMk/>
            <pc:sldMk cId="0" sldId="262"/>
            <ac:spMk id="3" creationId="{90A5A500-2001-4362-9DFE-3B3AA88A091D}"/>
          </ac:spMkLst>
        </pc:spChg>
        <pc:spChg chg="del">
          <ac:chgData name="Gonçalo Freitas" userId="c81ae397-b368-419c-a192-0efe683c461f" providerId="ADAL" clId="{97E65637-F0D7-4A0A-BA57-98F67F273037}" dt="2022-04-17T21:20:21.515" v="586" actId="478"/>
          <ac:spMkLst>
            <pc:docMk/>
            <pc:sldMk cId="0" sldId="262"/>
            <ac:spMk id="398" creationId="{00000000-0000-0000-0000-000000000000}"/>
          </ac:spMkLst>
        </pc:spChg>
        <pc:spChg chg="mod">
          <ac:chgData name="Gonçalo Freitas" userId="c81ae397-b368-419c-a192-0efe683c461f" providerId="ADAL" clId="{97E65637-F0D7-4A0A-BA57-98F67F273037}" dt="2022-04-18T14:17:38.987" v="2755" actId="20577"/>
          <ac:spMkLst>
            <pc:docMk/>
            <pc:sldMk cId="0" sldId="262"/>
            <ac:spMk id="399" creationId="{00000000-0000-0000-0000-000000000000}"/>
          </ac:spMkLst>
        </pc:spChg>
      </pc:sldChg>
      <pc:sldChg chg="del">
        <pc:chgData name="Gonçalo Freitas" userId="c81ae397-b368-419c-a192-0efe683c461f" providerId="ADAL" clId="{97E65637-F0D7-4A0A-BA57-98F67F273037}" dt="2022-04-17T21:51:59.193" v="1191" actId="47"/>
        <pc:sldMkLst>
          <pc:docMk/>
          <pc:sldMk cId="0" sldId="263"/>
        </pc:sldMkLst>
      </pc:sldChg>
      <pc:sldChg chg="addSp delSp modSp mod modNotesTx">
        <pc:chgData name="Gonçalo Freitas" userId="c81ae397-b368-419c-a192-0efe683c461f" providerId="ADAL" clId="{97E65637-F0D7-4A0A-BA57-98F67F273037}" dt="2022-04-28T15:30:48.618" v="4697" actId="20577"/>
        <pc:sldMkLst>
          <pc:docMk/>
          <pc:sldMk cId="0" sldId="264"/>
        </pc:sldMkLst>
        <pc:spChg chg="add del mod">
          <ac:chgData name="Gonçalo Freitas" userId="c81ae397-b368-419c-a192-0efe683c461f" providerId="ADAL" clId="{97E65637-F0D7-4A0A-BA57-98F67F273037}" dt="2022-04-17T21:49:41.766" v="1177" actId="478"/>
          <ac:spMkLst>
            <pc:docMk/>
            <pc:sldMk cId="0" sldId="264"/>
            <ac:spMk id="3" creationId="{2140A890-6C12-455E-ABA3-01272B1270D0}"/>
          </ac:spMkLst>
        </pc:spChg>
        <pc:spChg chg="add mod">
          <ac:chgData name="Gonçalo Freitas" userId="c81ae397-b368-419c-a192-0efe683c461f" providerId="ADAL" clId="{97E65637-F0D7-4A0A-BA57-98F67F273037}" dt="2022-04-18T14:12:05.452" v="2740" actId="20577"/>
          <ac:spMkLst>
            <pc:docMk/>
            <pc:sldMk cId="0" sldId="264"/>
            <ac:spMk id="9" creationId="{3FF0D8C9-0736-4013-ABEA-5384F57AB818}"/>
          </ac:spMkLst>
        </pc:spChg>
        <pc:spChg chg="add mod">
          <ac:chgData name="Gonçalo Freitas" userId="c81ae397-b368-419c-a192-0efe683c461f" providerId="ADAL" clId="{97E65637-F0D7-4A0A-BA57-98F67F273037}" dt="2022-04-28T15:15:21.973" v="4614" actId="313"/>
          <ac:spMkLst>
            <pc:docMk/>
            <pc:sldMk cId="0" sldId="264"/>
            <ac:spMk id="11" creationId="{326A6704-45CB-45FA-A515-77ECE849F714}"/>
          </ac:spMkLst>
        </pc:spChg>
        <pc:spChg chg="del mod">
          <ac:chgData name="Gonçalo Freitas" userId="c81ae397-b368-419c-a192-0efe683c461f" providerId="ADAL" clId="{97E65637-F0D7-4A0A-BA57-98F67F273037}" dt="2022-04-17T21:49:36.631" v="1175" actId="478"/>
          <ac:spMkLst>
            <pc:docMk/>
            <pc:sldMk cId="0" sldId="264"/>
            <ac:spMk id="418" creationId="{00000000-0000-0000-0000-000000000000}"/>
          </ac:spMkLst>
        </pc:spChg>
        <pc:spChg chg="mod">
          <ac:chgData name="Gonçalo Freitas" userId="c81ae397-b368-419c-a192-0efe683c461f" providerId="ADAL" clId="{97E65637-F0D7-4A0A-BA57-98F67F273037}" dt="2022-04-17T21:50:30.694" v="1190" actId="1076"/>
          <ac:spMkLst>
            <pc:docMk/>
            <pc:sldMk cId="0" sldId="264"/>
            <ac:spMk id="419" creationId="{00000000-0000-0000-0000-000000000000}"/>
          </ac:spMkLst>
        </pc:spChg>
        <pc:grpChg chg="mod">
          <ac:chgData name="Gonçalo Freitas" userId="c81ae397-b368-419c-a192-0efe683c461f" providerId="ADAL" clId="{97E65637-F0D7-4A0A-BA57-98F67F273037}" dt="2022-04-17T21:50:22.866" v="1188" actId="14100"/>
          <ac:grpSpMkLst>
            <pc:docMk/>
            <pc:sldMk cId="0" sldId="264"/>
            <ac:grpSpMk id="414" creationId="{00000000-0000-0000-0000-000000000000}"/>
          </ac:grpSpMkLst>
        </pc:grpChg>
        <pc:picChg chg="add mod ord">
          <ac:chgData name="Gonçalo Freitas" userId="c81ae397-b368-419c-a192-0efe683c461f" providerId="ADAL" clId="{97E65637-F0D7-4A0A-BA57-98F67F273037}" dt="2022-04-17T21:49:49.653" v="1179" actId="14100"/>
          <ac:picMkLst>
            <pc:docMk/>
            <pc:sldMk cId="0" sldId="264"/>
            <ac:picMk id="8" creationId="{648F8070-0749-4215-A043-61C6694F186C}"/>
          </ac:picMkLst>
        </pc:picChg>
        <pc:picChg chg="add del">
          <ac:chgData name="Gonçalo Freitas" userId="c81ae397-b368-419c-a192-0efe683c461f" providerId="ADAL" clId="{97E65637-F0D7-4A0A-BA57-98F67F273037}" dt="2022-04-17T21:48:51.860" v="1162" actId="478"/>
          <ac:picMkLst>
            <pc:docMk/>
            <pc:sldMk cId="0" sldId="264"/>
            <ac:picMk id="417" creationId="{00000000-0000-0000-0000-000000000000}"/>
          </ac:picMkLst>
        </pc:picChg>
      </pc:sldChg>
      <pc:sldChg chg="modSp mod ord">
        <pc:chgData name="Gonçalo Freitas" userId="c81ae397-b368-419c-a192-0efe683c461f" providerId="ADAL" clId="{97E65637-F0D7-4A0A-BA57-98F67F273037}" dt="2022-04-18T14:25:19.586" v="3024" actId="20577"/>
        <pc:sldMkLst>
          <pc:docMk/>
          <pc:sldMk cId="0" sldId="265"/>
        </pc:sldMkLst>
        <pc:spChg chg="mod">
          <ac:chgData name="Gonçalo Freitas" userId="c81ae397-b368-419c-a192-0efe683c461f" providerId="ADAL" clId="{97E65637-F0D7-4A0A-BA57-98F67F273037}" dt="2022-04-17T23:09:56.920" v="1493" actId="20577"/>
          <ac:spMkLst>
            <pc:docMk/>
            <pc:sldMk cId="0" sldId="265"/>
            <ac:spMk id="425" creationId="{00000000-0000-0000-0000-000000000000}"/>
          </ac:spMkLst>
        </pc:spChg>
        <pc:spChg chg="mod">
          <ac:chgData name="Gonçalo Freitas" userId="c81ae397-b368-419c-a192-0efe683c461f" providerId="ADAL" clId="{97E65637-F0D7-4A0A-BA57-98F67F273037}" dt="2022-04-18T14:18:00.642" v="2758" actId="1076"/>
          <ac:spMkLst>
            <pc:docMk/>
            <pc:sldMk cId="0" sldId="265"/>
            <ac:spMk id="426" creationId="{00000000-0000-0000-0000-000000000000}"/>
          </ac:spMkLst>
        </pc:spChg>
        <pc:spChg chg="mod">
          <ac:chgData name="Gonçalo Freitas" userId="c81ae397-b368-419c-a192-0efe683c461f" providerId="ADAL" clId="{97E65637-F0D7-4A0A-BA57-98F67F273037}" dt="2022-04-18T14:25:19.586" v="3024" actId="20577"/>
          <ac:spMkLst>
            <pc:docMk/>
            <pc:sldMk cId="0" sldId="265"/>
            <ac:spMk id="427" creationId="{00000000-0000-0000-0000-000000000000}"/>
          </ac:spMkLst>
        </pc:spChg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66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67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68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69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70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71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72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73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74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75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76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77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78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79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80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81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82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83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84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85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86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87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88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89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90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91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92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93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94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95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96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97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98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299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300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301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302"/>
        </pc:sldMkLst>
      </pc:sldChg>
      <pc:sldChg chg="mod modShow">
        <pc:chgData name="Gonçalo Freitas" userId="c81ae397-b368-419c-a192-0efe683c461f" providerId="ADAL" clId="{97E65637-F0D7-4A0A-BA57-98F67F273037}" dt="2022-04-17T23:33:53.319" v="2298" actId="729"/>
        <pc:sldMkLst>
          <pc:docMk/>
          <pc:sldMk cId="0" sldId="303"/>
        </pc:sldMkLst>
      </pc:sldChg>
      <pc:sldChg chg="modSp mod">
        <pc:chgData name="Gonçalo Freitas" userId="c81ae397-b368-419c-a192-0efe683c461f" providerId="ADAL" clId="{97E65637-F0D7-4A0A-BA57-98F67F273037}" dt="2022-04-17T21:13:01.938" v="334" actId="12"/>
        <pc:sldMkLst>
          <pc:docMk/>
          <pc:sldMk cId="1943644626" sldId="304"/>
        </pc:sldMkLst>
        <pc:spChg chg="mod">
          <ac:chgData name="Gonçalo Freitas" userId="c81ae397-b368-419c-a192-0efe683c461f" providerId="ADAL" clId="{97E65637-F0D7-4A0A-BA57-98F67F273037}" dt="2022-04-17T20:59:39.305" v="90" actId="20577"/>
          <ac:spMkLst>
            <pc:docMk/>
            <pc:sldMk cId="1943644626" sldId="304"/>
            <ac:spMk id="363" creationId="{00000000-0000-0000-0000-000000000000}"/>
          </ac:spMkLst>
        </pc:spChg>
        <pc:spChg chg="mod">
          <ac:chgData name="Gonçalo Freitas" userId="c81ae397-b368-419c-a192-0efe683c461f" providerId="ADAL" clId="{97E65637-F0D7-4A0A-BA57-98F67F273037}" dt="2022-04-17T21:13:01.938" v="334" actId="12"/>
          <ac:spMkLst>
            <pc:docMk/>
            <pc:sldMk cId="1943644626" sldId="304"/>
            <ac:spMk id="364" creationId="{00000000-0000-0000-0000-000000000000}"/>
          </ac:spMkLst>
        </pc:spChg>
      </pc:sldChg>
      <pc:sldChg chg="modSp add mod">
        <pc:chgData name="Gonçalo Freitas" userId="c81ae397-b368-419c-a192-0efe683c461f" providerId="ADAL" clId="{97E65637-F0D7-4A0A-BA57-98F67F273037}" dt="2022-04-17T21:13:08.171" v="335" actId="12"/>
        <pc:sldMkLst>
          <pc:docMk/>
          <pc:sldMk cId="1188276221" sldId="305"/>
        </pc:sldMkLst>
        <pc:spChg chg="mod">
          <ac:chgData name="Gonçalo Freitas" userId="c81ae397-b368-419c-a192-0efe683c461f" providerId="ADAL" clId="{97E65637-F0D7-4A0A-BA57-98F67F273037}" dt="2022-04-17T21:06:58.987" v="246" actId="20577"/>
          <ac:spMkLst>
            <pc:docMk/>
            <pc:sldMk cId="1188276221" sldId="305"/>
            <ac:spMk id="363" creationId="{00000000-0000-0000-0000-000000000000}"/>
          </ac:spMkLst>
        </pc:spChg>
        <pc:spChg chg="mod">
          <ac:chgData name="Gonçalo Freitas" userId="c81ae397-b368-419c-a192-0efe683c461f" providerId="ADAL" clId="{97E65637-F0D7-4A0A-BA57-98F67F273037}" dt="2022-04-17T21:13:08.171" v="335" actId="12"/>
          <ac:spMkLst>
            <pc:docMk/>
            <pc:sldMk cId="1188276221" sldId="305"/>
            <ac:spMk id="364" creationId="{00000000-0000-0000-0000-000000000000}"/>
          </ac:spMkLst>
        </pc:spChg>
      </pc:sldChg>
      <pc:sldChg chg="new del">
        <pc:chgData name="Gonçalo Freitas" userId="c81ae397-b368-419c-a192-0efe683c461f" providerId="ADAL" clId="{97E65637-F0D7-4A0A-BA57-98F67F273037}" dt="2022-04-17T21:03:17.494" v="156" actId="47"/>
        <pc:sldMkLst>
          <pc:docMk/>
          <pc:sldMk cId="3982321858" sldId="305"/>
        </pc:sldMkLst>
      </pc:sldChg>
      <pc:sldChg chg="modSp add del mod">
        <pc:chgData name="Gonçalo Freitas" userId="c81ae397-b368-419c-a192-0efe683c461f" providerId="ADAL" clId="{97E65637-F0D7-4A0A-BA57-98F67F273037}" dt="2022-04-28T15:29:31.071" v="4675" actId="47"/>
        <pc:sldMkLst>
          <pc:docMk/>
          <pc:sldMk cId="385583314" sldId="306"/>
        </pc:sldMkLst>
        <pc:spChg chg="mod">
          <ac:chgData name="Gonçalo Freitas" userId="c81ae397-b368-419c-a192-0efe683c461f" providerId="ADAL" clId="{97E65637-F0D7-4A0A-BA57-98F67F273037}" dt="2022-04-17T21:12:31.557" v="319" actId="20577"/>
          <ac:spMkLst>
            <pc:docMk/>
            <pc:sldMk cId="385583314" sldId="306"/>
            <ac:spMk id="371" creationId="{00000000-0000-0000-0000-000000000000}"/>
          </ac:spMkLst>
        </pc:spChg>
      </pc:sldChg>
      <pc:sldChg chg="modSp add del mod">
        <pc:chgData name="Gonçalo Freitas" userId="c81ae397-b368-419c-a192-0efe683c461f" providerId="ADAL" clId="{97E65637-F0D7-4A0A-BA57-98F67F273037}" dt="2022-04-28T15:29:53.316" v="4681" actId="47"/>
        <pc:sldMkLst>
          <pc:docMk/>
          <pc:sldMk cId="1860034154" sldId="307"/>
        </pc:sldMkLst>
        <pc:spChg chg="mod">
          <ac:chgData name="Gonçalo Freitas" userId="c81ae397-b368-419c-a192-0efe683c461f" providerId="ADAL" clId="{97E65637-F0D7-4A0A-BA57-98F67F273037}" dt="2022-04-17T21:12:39.499" v="322" actId="20577"/>
          <ac:spMkLst>
            <pc:docMk/>
            <pc:sldMk cId="1860034154" sldId="307"/>
            <ac:spMk id="371" creationId="{00000000-0000-0000-0000-000000000000}"/>
          </ac:spMkLst>
        </pc:spChg>
      </pc:sldChg>
      <pc:sldChg chg="addSp delSp modSp new mod">
        <pc:chgData name="Gonçalo Freitas" userId="c81ae397-b368-419c-a192-0efe683c461f" providerId="ADAL" clId="{97E65637-F0D7-4A0A-BA57-98F67F273037}" dt="2022-04-18T14:17:55.419" v="2757" actId="207"/>
        <pc:sldMkLst>
          <pc:docMk/>
          <pc:sldMk cId="1278660406" sldId="308"/>
        </pc:sldMkLst>
        <pc:spChg chg="del">
          <ac:chgData name="Gonçalo Freitas" userId="c81ae397-b368-419c-a192-0efe683c461f" providerId="ADAL" clId="{97E65637-F0D7-4A0A-BA57-98F67F273037}" dt="2022-04-17T21:17:18.323" v="394" actId="478"/>
          <ac:spMkLst>
            <pc:docMk/>
            <pc:sldMk cId="1278660406" sldId="308"/>
            <ac:spMk id="2" creationId="{0682DA59-4525-4CE7-B50F-A16C82B5A0EE}"/>
          </ac:spMkLst>
        </pc:spChg>
        <pc:spChg chg="del">
          <ac:chgData name="Gonçalo Freitas" userId="c81ae397-b368-419c-a192-0efe683c461f" providerId="ADAL" clId="{97E65637-F0D7-4A0A-BA57-98F67F273037}" dt="2022-04-17T21:17:18.323" v="394" actId="478"/>
          <ac:spMkLst>
            <pc:docMk/>
            <pc:sldMk cId="1278660406" sldId="308"/>
            <ac:spMk id="3" creationId="{157E8762-D525-4474-8782-7791033900EC}"/>
          </ac:spMkLst>
        </pc:spChg>
        <pc:spChg chg="del">
          <ac:chgData name="Gonçalo Freitas" userId="c81ae397-b368-419c-a192-0efe683c461f" providerId="ADAL" clId="{97E65637-F0D7-4A0A-BA57-98F67F273037}" dt="2022-04-17T21:17:18.323" v="394" actId="478"/>
          <ac:spMkLst>
            <pc:docMk/>
            <pc:sldMk cId="1278660406" sldId="308"/>
            <ac:spMk id="4" creationId="{FE07C67B-B003-41FB-8C66-A6FC377249A5}"/>
          </ac:spMkLst>
        </pc:spChg>
        <pc:spChg chg="add mod">
          <ac:chgData name="Gonçalo Freitas" userId="c81ae397-b368-419c-a192-0efe683c461f" providerId="ADAL" clId="{97E65637-F0D7-4A0A-BA57-98F67F273037}" dt="2022-04-18T14:17:55.419" v="2757" actId="207"/>
          <ac:spMkLst>
            <pc:docMk/>
            <pc:sldMk cId="1278660406" sldId="308"/>
            <ac:spMk id="5" creationId="{C422E394-1CC9-41B6-A83A-B536434D6F1A}"/>
          </ac:spMkLst>
        </pc:spChg>
        <pc:spChg chg="add mod">
          <ac:chgData name="Gonçalo Freitas" userId="c81ae397-b368-419c-a192-0efe683c461f" providerId="ADAL" clId="{97E65637-F0D7-4A0A-BA57-98F67F273037}" dt="2022-04-17T21:17:22.268" v="395"/>
          <ac:spMkLst>
            <pc:docMk/>
            <pc:sldMk cId="1278660406" sldId="308"/>
            <ac:spMk id="6" creationId="{9AA78381-0E63-4A87-80D3-376D0BE2789C}"/>
          </ac:spMkLst>
        </pc:spChg>
        <pc:spChg chg="mod">
          <ac:chgData name="Gonçalo Freitas" userId="c81ae397-b368-419c-a192-0efe683c461f" providerId="ADAL" clId="{97E65637-F0D7-4A0A-BA57-98F67F273037}" dt="2022-04-17T21:17:22.268" v="395"/>
          <ac:spMkLst>
            <pc:docMk/>
            <pc:sldMk cId="1278660406" sldId="308"/>
            <ac:spMk id="8" creationId="{1C71353A-F95B-4D01-A032-D28C9F711904}"/>
          </ac:spMkLst>
        </pc:spChg>
        <pc:spChg chg="mod">
          <ac:chgData name="Gonçalo Freitas" userId="c81ae397-b368-419c-a192-0efe683c461f" providerId="ADAL" clId="{97E65637-F0D7-4A0A-BA57-98F67F273037}" dt="2022-04-17T21:17:22.268" v="395"/>
          <ac:spMkLst>
            <pc:docMk/>
            <pc:sldMk cId="1278660406" sldId="308"/>
            <ac:spMk id="9" creationId="{3EC0120B-16E2-4A05-819F-0143FC963262}"/>
          </ac:spMkLst>
        </pc:spChg>
        <pc:spChg chg="mod">
          <ac:chgData name="Gonçalo Freitas" userId="c81ae397-b368-419c-a192-0efe683c461f" providerId="ADAL" clId="{97E65637-F0D7-4A0A-BA57-98F67F273037}" dt="2022-04-17T21:17:22.268" v="395"/>
          <ac:spMkLst>
            <pc:docMk/>
            <pc:sldMk cId="1278660406" sldId="308"/>
            <ac:spMk id="10" creationId="{B9BB63D9-B450-45D7-B91B-F54DADFA93A6}"/>
          </ac:spMkLst>
        </pc:spChg>
        <pc:spChg chg="mod">
          <ac:chgData name="Gonçalo Freitas" userId="c81ae397-b368-419c-a192-0efe683c461f" providerId="ADAL" clId="{97E65637-F0D7-4A0A-BA57-98F67F273037}" dt="2022-04-17T21:17:22.268" v="395"/>
          <ac:spMkLst>
            <pc:docMk/>
            <pc:sldMk cId="1278660406" sldId="308"/>
            <ac:spMk id="11" creationId="{87B228C3-A720-480A-9A77-40D8DBE0DAE9}"/>
          </ac:spMkLst>
        </pc:spChg>
        <pc:spChg chg="mod">
          <ac:chgData name="Gonçalo Freitas" userId="c81ae397-b368-419c-a192-0efe683c461f" providerId="ADAL" clId="{97E65637-F0D7-4A0A-BA57-98F67F273037}" dt="2022-04-17T21:17:22.268" v="395"/>
          <ac:spMkLst>
            <pc:docMk/>
            <pc:sldMk cId="1278660406" sldId="308"/>
            <ac:spMk id="12" creationId="{7C0C7859-C6C1-46A8-8F05-63A022396AA2}"/>
          </ac:spMkLst>
        </pc:spChg>
        <pc:spChg chg="mod">
          <ac:chgData name="Gonçalo Freitas" userId="c81ae397-b368-419c-a192-0efe683c461f" providerId="ADAL" clId="{97E65637-F0D7-4A0A-BA57-98F67F273037}" dt="2022-04-17T21:17:22.268" v="395"/>
          <ac:spMkLst>
            <pc:docMk/>
            <pc:sldMk cId="1278660406" sldId="308"/>
            <ac:spMk id="13" creationId="{C92AD7C1-7206-4087-9454-B372C0FF3897}"/>
          </ac:spMkLst>
        </pc:spChg>
        <pc:spChg chg="add del mod">
          <ac:chgData name="Gonçalo Freitas" userId="c81ae397-b368-419c-a192-0efe683c461f" providerId="ADAL" clId="{97E65637-F0D7-4A0A-BA57-98F67F273037}" dt="2022-04-17T21:39:50.927" v="986" actId="478"/>
          <ac:spMkLst>
            <pc:docMk/>
            <pc:sldMk cId="1278660406" sldId="308"/>
            <ac:spMk id="14" creationId="{26919858-EABA-430E-944F-1E6BE665EE8A}"/>
          </ac:spMkLst>
        </pc:spChg>
        <pc:grpChg chg="add mod">
          <ac:chgData name="Gonçalo Freitas" userId="c81ae397-b368-419c-a192-0efe683c461f" providerId="ADAL" clId="{97E65637-F0D7-4A0A-BA57-98F67F273037}" dt="2022-04-17T21:17:22.268" v="395"/>
          <ac:grpSpMkLst>
            <pc:docMk/>
            <pc:sldMk cId="1278660406" sldId="308"/>
            <ac:grpSpMk id="7" creationId="{E72F967F-F2AD-4B55-A74D-659CC6E398A4}"/>
          </ac:grpSpMkLst>
        </pc:grpChg>
      </pc:sldChg>
      <pc:sldChg chg="addSp delSp modSp new mod modNotesTx">
        <pc:chgData name="Gonçalo Freitas" userId="c81ae397-b368-419c-a192-0efe683c461f" providerId="ADAL" clId="{97E65637-F0D7-4A0A-BA57-98F67F273037}" dt="2022-04-28T15:30:31.459" v="4686"/>
        <pc:sldMkLst>
          <pc:docMk/>
          <pc:sldMk cId="2437052749" sldId="309"/>
        </pc:sldMkLst>
        <pc:spChg chg="mod">
          <ac:chgData name="Gonçalo Freitas" userId="c81ae397-b368-419c-a192-0efe683c461f" providerId="ADAL" clId="{97E65637-F0D7-4A0A-BA57-98F67F273037}" dt="2022-04-17T21:39:27.699" v="981" actId="403"/>
          <ac:spMkLst>
            <pc:docMk/>
            <pc:sldMk cId="2437052749" sldId="309"/>
            <ac:spMk id="2" creationId="{5C93833B-C7F0-4A49-802C-EE84B2731BCA}"/>
          </ac:spMkLst>
        </pc:spChg>
        <pc:spChg chg="add mod">
          <ac:chgData name="Gonçalo Freitas" userId="c81ae397-b368-419c-a192-0efe683c461f" providerId="ADAL" clId="{97E65637-F0D7-4A0A-BA57-98F67F273037}" dt="2022-04-28T15:12:09.567" v="4593" actId="207"/>
          <ac:spMkLst>
            <pc:docMk/>
            <pc:sldMk cId="2437052749" sldId="309"/>
            <ac:spMk id="3" creationId="{9FA73E20-D6E7-497E-AB15-E9EC44BEABE5}"/>
          </ac:spMkLst>
        </pc:spChg>
        <pc:spChg chg="add del mod">
          <ac:chgData name="Gonçalo Freitas" userId="c81ae397-b368-419c-a192-0efe683c461f" providerId="ADAL" clId="{97E65637-F0D7-4A0A-BA57-98F67F273037}" dt="2022-04-18T14:12:33.739" v="2743" actId="478"/>
          <ac:spMkLst>
            <pc:docMk/>
            <pc:sldMk cId="2437052749" sldId="309"/>
            <ac:spMk id="6" creationId="{2DCEBADD-A1F8-4525-B0AE-12D57F81D269}"/>
          </ac:spMkLst>
        </pc:spChg>
        <pc:spChg chg="add mod">
          <ac:chgData name="Gonçalo Freitas" userId="c81ae397-b368-419c-a192-0efe683c461f" providerId="ADAL" clId="{97E65637-F0D7-4A0A-BA57-98F67F273037}" dt="2022-04-27T16:31:31.066" v="4559" actId="1076"/>
          <ac:spMkLst>
            <pc:docMk/>
            <pc:sldMk cId="2437052749" sldId="309"/>
            <ac:spMk id="6" creationId="{EF8AF54D-5C1E-40AA-B290-A0E0135AA9FA}"/>
          </ac:spMkLst>
        </pc:spChg>
        <pc:spChg chg="add del mod">
          <ac:chgData name="Gonçalo Freitas" userId="c81ae397-b368-419c-a192-0efe683c461f" providerId="ADAL" clId="{97E65637-F0D7-4A0A-BA57-98F67F273037}" dt="2022-04-27T16:28:27.534" v="4494" actId="478"/>
          <ac:spMkLst>
            <pc:docMk/>
            <pc:sldMk cId="2437052749" sldId="309"/>
            <ac:spMk id="7" creationId="{240E07D7-A246-45BD-99A5-3C7C44DF4E62}"/>
          </ac:spMkLst>
        </pc:spChg>
        <pc:spChg chg="add mod">
          <ac:chgData name="Gonçalo Freitas" userId="c81ae397-b368-419c-a192-0efe683c461f" providerId="ADAL" clId="{97E65637-F0D7-4A0A-BA57-98F67F273037}" dt="2022-04-27T16:31:35.601" v="4560" actId="1076"/>
          <ac:spMkLst>
            <pc:docMk/>
            <pc:sldMk cId="2437052749" sldId="309"/>
            <ac:spMk id="9" creationId="{E1E194B3-EAB1-448B-AEC6-D5FB12CF4ACA}"/>
          </ac:spMkLst>
        </pc:spChg>
        <pc:picChg chg="add mod">
          <ac:chgData name="Gonçalo Freitas" userId="c81ae397-b368-419c-a192-0efe683c461f" providerId="ADAL" clId="{97E65637-F0D7-4A0A-BA57-98F67F273037}" dt="2022-04-17T21:39:39.865" v="985" actId="1076"/>
          <ac:picMkLst>
            <pc:docMk/>
            <pc:sldMk cId="2437052749" sldId="309"/>
            <ac:picMk id="5" creationId="{1C219E69-1D19-43B4-9BD1-E9B143FDC6FA}"/>
          </ac:picMkLst>
        </pc:picChg>
      </pc:sldChg>
      <pc:sldChg chg="new del">
        <pc:chgData name="Gonçalo Freitas" userId="c81ae397-b368-419c-a192-0efe683c461f" providerId="ADAL" clId="{97E65637-F0D7-4A0A-BA57-98F67F273037}" dt="2022-04-17T21:27:10.569" v="673" actId="47"/>
        <pc:sldMkLst>
          <pc:docMk/>
          <pc:sldMk cId="2596135884" sldId="309"/>
        </pc:sldMkLst>
      </pc:sldChg>
      <pc:sldChg chg="new del">
        <pc:chgData name="Gonçalo Freitas" userId="c81ae397-b368-419c-a192-0efe683c461f" providerId="ADAL" clId="{97E65637-F0D7-4A0A-BA57-98F67F273037}" dt="2022-04-17T21:52:29.352" v="1194" actId="47"/>
        <pc:sldMkLst>
          <pc:docMk/>
          <pc:sldMk cId="847442617" sldId="310"/>
        </pc:sldMkLst>
      </pc:sldChg>
      <pc:sldChg chg="addSp delSp modSp add del mod">
        <pc:chgData name="Gonçalo Freitas" userId="c81ae397-b368-419c-a192-0efe683c461f" providerId="ADAL" clId="{97E65637-F0D7-4A0A-BA57-98F67F273037}" dt="2022-04-17T21:52:22.938" v="1192" actId="47"/>
        <pc:sldMkLst>
          <pc:docMk/>
          <pc:sldMk cId="940601632" sldId="310"/>
        </pc:sldMkLst>
        <pc:spChg chg="mod">
          <ac:chgData name="Gonçalo Freitas" userId="c81ae397-b368-419c-a192-0efe683c461f" providerId="ADAL" clId="{97E65637-F0D7-4A0A-BA57-98F67F273037}" dt="2022-04-17T21:42:37.242" v="1053" actId="1076"/>
          <ac:spMkLst>
            <pc:docMk/>
            <pc:sldMk cId="940601632" sldId="310"/>
            <ac:spMk id="2" creationId="{5C93833B-C7F0-4A49-802C-EE84B2731BCA}"/>
          </ac:spMkLst>
        </pc:spChg>
        <pc:spChg chg="mod">
          <ac:chgData name="Gonçalo Freitas" userId="c81ae397-b368-419c-a192-0efe683c461f" providerId="ADAL" clId="{97E65637-F0D7-4A0A-BA57-98F67F273037}" dt="2022-04-17T21:47:00.482" v="1138" actId="1076"/>
          <ac:spMkLst>
            <pc:docMk/>
            <pc:sldMk cId="940601632" sldId="310"/>
            <ac:spMk id="3" creationId="{9FA73E20-D6E7-497E-AB15-E9EC44BEABE5}"/>
          </ac:spMkLst>
        </pc:spChg>
        <pc:picChg chg="del">
          <ac:chgData name="Gonçalo Freitas" userId="c81ae397-b368-419c-a192-0efe683c461f" providerId="ADAL" clId="{97E65637-F0D7-4A0A-BA57-98F67F273037}" dt="2022-04-17T21:43:48.256" v="1054" actId="478"/>
          <ac:picMkLst>
            <pc:docMk/>
            <pc:sldMk cId="940601632" sldId="310"/>
            <ac:picMk id="5" creationId="{1C219E69-1D19-43B4-9BD1-E9B143FDC6FA}"/>
          </ac:picMkLst>
        </pc:picChg>
        <pc:picChg chg="add del mod">
          <ac:chgData name="Gonçalo Freitas" userId="c81ae397-b368-419c-a192-0efe683c461f" providerId="ADAL" clId="{97E65637-F0D7-4A0A-BA57-98F67F273037}" dt="2022-04-17T21:47:18.297" v="1143" actId="478"/>
          <ac:picMkLst>
            <pc:docMk/>
            <pc:sldMk cId="940601632" sldId="310"/>
            <ac:picMk id="6" creationId="{39172D51-2BB1-4B12-91DA-678A095C7D85}"/>
          </ac:picMkLst>
        </pc:picChg>
      </pc:sldChg>
      <pc:sldChg chg="addSp delSp modSp add del mod ord">
        <pc:chgData name="Gonçalo Freitas" userId="c81ae397-b368-419c-a192-0efe683c461f" providerId="ADAL" clId="{97E65637-F0D7-4A0A-BA57-98F67F273037}" dt="2022-04-17T22:09:22.343" v="1421" actId="47"/>
        <pc:sldMkLst>
          <pc:docMk/>
          <pc:sldMk cId="1409171904" sldId="310"/>
        </pc:sldMkLst>
        <pc:spChg chg="mod">
          <ac:chgData name="Gonçalo Freitas" userId="c81ae397-b368-419c-a192-0efe683c461f" providerId="ADAL" clId="{97E65637-F0D7-4A0A-BA57-98F67F273037}" dt="2022-04-17T21:52:53.393" v="1202" actId="1076"/>
          <ac:spMkLst>
            <pc:docMk/>
            <pc:sldMk cId="1409171904" sldId="310"/>
            <ac:spMk id="2" creationId="{5C93833B-C7F0-4A49-802C-EE84B2731BCA}"/>
          </ac:spMkLst>
        </pc:spChg>
        <pc:spChg chg="mod">
          <ac:chgData name="Gonçalo Freitas" userId="c81ae397-b368-419c-a192-0efe683c461f" providerId="ADAL" clId="{97E65637-F0D7-4A0A-BA57-98F67F273037}" dt="2022-04-17T21:56:09.972" v="1258" actId="1076"/>
          <ac:spMkLst>
            <pc:docMk/>
            <pc:sldMk cId="1409171904" sldId="310"/>
            <ac:spMk id="3" creationId="{9FA73E20-D6E7-497E-AB15-E9EC44BEABE5}"/>
          </ac:spMkLst>
        </pc:spChg>
        <pc:spChg chg="add mod">
          <ac:chgData name="Gonçalo Freitas" userId="c81ae397-b368-419c-a192-0efe683c461f" providerId="ADAL" clId="{97E65637-F0D7-4A0A-BA57-98F67F273037}" dt="2022-04-17T22:01:41.625" v="1351" actId="1076"/>
          <ac:spMkLst>
            <pc:docMk/>
            <pc:sldMk cId="1409171904" sldId="310"/>
            <ac:spMk id="7" creationId="{DFDF6271-0741-4E55-A5F6-6507050FA313}"/>
          </ac:spMkLst>
        </pc:spChg>
        <pc:spChg chg="add mod">
          <ac:chgData name="Gonçalo Freitas" userId="c81ae397-b368-419c-a192-0efe683c461f" providerId="ADAL" clId="{97E65637-F0D7-4A0A-BA57-98F67F273037}" dt="2022-04-17T22:00:03.210" v="1350" actId="1076"/>
          <ac:spMkLst>
            <pc:docMk/>
            <pc:sldMk cId="1409171904" sldId="310"/>
            <ac:spMk id="8" creationId="{8A992B5D-7A2D-4E42-9CA8-62D5F8312DF0}"/>
          </ac:spMkLst>
        </pc:spChg>
        <pc:picChg chg="del">
          <ac:chgData name="Gonçalo Freitas" userId="c81ae397-b368-419c-a192-0efe683c461f" providerId="ADAL" clId="{97E65637-F0D7-4A0A-BA57-98F67F273037}" dt="2022-04-17T21:56:12.165" v="1259" actId="478"/>
          <ac:picMkLst>
            <pc:docMk/>
            <pc:sldMk cId="1409171904" sldId="310"/>
            <ac:picMk id="5" creationId="{1C219E69-1D19-43B4-9BD1-E9B143FDC6FA}"/>
          </ac:picMkLst>
        </pc:picChg>
        <pc:picChg chg="add mod">
          <ac:chgData name="Gonçalo Freitas" userId="c81ae397-b368-419c-a192-0efe683c461f" providerId="ADAL" clId="{97E65637-F0D7-4A0A-BA57-98F67F273037}" dt="2022-04-17T21:56:29.328" v="1268" actId="14100"/>
          <ac:picMkLst>
            <pc:docMk/>
            <pc:sldMk cId="1409171904" sldId="310"/>
            <ac:picMk id="6" creationId="{24F6C842-0533-4464-A6FC-249DA2A181E4}"/>
          </ac:picMkLst>
        </pc:picChg>
      </pc:sldChg>
      <pc:sldChg chg="new del">
        <pc:chgData name="Gonçalo Freitas" userId="c81ae397-b368-419c-a192-0efe683c461f" providerId="ADAL" clId="{97E65637-F0D7-4A0A-BA57-98F67F273037}" dt="2022-04-17T21:41:45.865" v="1013" actId="47"/>
        <pc:sldMkLst>
          <pc:docMk/>
          <pc:sldMk cId="4219500154" sldId="310"/>
        </pc:sldMkLst>
      </pc:sldChg>
      <pc:sldChg chg="addSp delSp modSp add del mod">
        <pc:chgData name="Gonçalo Freitas" userId="c81ae397-b368-419c-a192-0efe683c461f" providerId="ADAL" clId="{97E65637-F0D7-4A0A-BA57-98F67F273037}" dt="2022-04-17T21:52:22.938" v="1192" actId="47"/>
        <pc:sldMkLst>
          <pc:docMk/>
          <pc:sldMk cId="196297469" sldId="311"/>
        </pc:sldMkLst>
        <pc:spChg chg="mod">
          <ac:chgData name="Gonçalo Freitas" userId="c81ae397-b368-419c-a192-0efe683c461f" providerId="ADAL" clId="{97E65637-F0D7-4A0A-BA57-98F67F273037}" dt="2022-04-17T21:47:34.066" v="1150" actId="1076"/>
          <ac:spMkLst>
            <pc:docMk/>
            <pc:sldMk cId="196297469" sldId="311"/>
            <ac:spMk id="2" creationId="{5C93833B-C7F0-4A49-802C-EE84B2731BCA}"/>
          </ac:spMkLst>
        </pc:spChg>
        <pc:spChg chg="del">
          <ac:chgData name="Gonçalo Freitas" userId="c81ae397-b368-419c-a192-0efe683c461f" providerId="ADAL" clId="{97E65637-F0D7-4A0A-BA57-98F67F273037}" dt="2022-04-17T21:47:28.680" v="1145" actId="478"/>
          <ac:spMkLst>
            <pc:docMk/>
            <pc:sldMk cId="196297469" sldId="311"/>
            <ac:spMk id="3" creationId="{9FA73E20-D6E7-497E-AB15-E9EC44BEABE5}"/>
          </ac:spMkLst>
        </pc:spChg>
        <pc:picChg chg="add mod">
          <ac:chgData name="Gonçalo Freitas" userId="c81ae397-b368-419c-a192-0efe683c461f" providerId="ADAL" clId="{97E65637-F0D7-4A0A-BA57-98F67F273037}" dt="2022-04-17T21:47:37.850" v="1153" actId="1076"/>
          <ac:picMkLst>
            <pc:docMk/>
            <pc:sldMk cId="196297469" sldId="311"/>
            <ac:picMk id="4" creationId="{B3A37EC6-6E80-4811-98D8-C835CA2203AF}"/>
          </ac:picMkLst>
        </pc:picChg>
      </pc:sldChg>
      <pc:sldChg chg="addSp delSp modSp new mod">
        <pc:chgData name="Gonçalo Freitas" userId="c81ae397-b368-419c-a192-0efe683c461f" providerId="ADAL" clId="{97E65637-F0D7-4A0A-BA57-98F67F273037}" dt="2022-04-21T20:15:03.969" v="3913" actId="2711"/>
        <pc:sldMkLst>
          <pc:docMk/>
          <pc:sldMk cId="478700575" sldId="311"/>
        </pc:sldMkLst>
        <pc:spChg chg="add del mod">
          <ac:chgData name="Gonçalo Freitas" userId="c81ae397-b368-419c-a192-0efe683c461f" providerId="ADAL" clId="{97E65637-F0D7-4A0A-BA57-98F67F273037}" dt="2022-04-17T22:01:59.559" v="1354"/>
          <ac:spMkLst>
            <pc:docMk/>
            <pc:sldMk cId="478700575" sldId="311"/>
            <ac:spMk id="2" creationId="{C93F426F-FA5B-4330-8077-4E6767D430C9}"/>
          </ac:spMkLst>
        </pc:spChg>
        <pc:spChg chg="add del mod">
          <ac:chgData name="Gonçalo Freitas" userId="c81ae397-b368-419c-a192-0efe683c461f" providerId="ADAL" clId="{97E65637-F0D7-4A0A-BA57-98F67F273037}" dt="2022-04-17T22:01:59.559" v="1354"/>
          <ac:spMkLst>
            <pc:docMk/>
            <pc:sldMk cId="478700575" sldId="311"/>
            <ac:spMk id="3" creationId="{C5E92078-F0A8-4193-A03E-002C4A1293C5}"/>
          </ac:spMkLst>
        </pc:spChg>
        <pc:spChg chg="add del mod">
          <ac:chgData name="Gonçalo Freitas" userId="c81ae397-b368-419c-a192-0efe683c461f" providerId="ADAL" clId="{97E65637-F0D7-4A0A-BA57-98F67F273037}" dt="2022-04-17T22:01:59.559" v="1354"/>
          <ac:spMkLst>
            <pc:docMk/>
            <pc:sldMk cId="478700575" sldId="311"/>
            <ac:spMk id="5" creationId="{905511AD-A702-40CB-B7D7-099C724A08F0}"/>
          </ac:spMkLst>
        </pc:spChg>
        <pc:spChg chg="add del mod">
          <ac:chgData name="Gonçalo Freitas" userId="c81ae397-b368-419c-a192-0efe683c461f" providerId="ADAL" clId="{97E65637-F0D7-4A0A-BA57-98F67F273037}" dt="2022-04-17T22:01:59.559" v="1354"/>
          <ac:spMkLst>
            <pc:docMk/>
            <pc:sldMk cId="478700575" sldId="311"/>
            <ac:spMk id="6" creationId="{78F51EC8-52CF-4C79-B6A8-173BAA815959}"/>
          </ac:spMkLst>
        </pc:spChg>
        <pc:spChg chg="add mod">
          <ac:chgData name="Gonçalo Freitas" userId="c81ae397-b368-419c-a192-0efe683c461f" providerId="ADAL" clId="{97E65637-F0D7-4A0A-BA57-98F67F273037}" dt="2022-04-21T20:15:03.969" v="3913" actId="2711"/>
          <ac:spMkLst>
            <pc:docMk/>
            <pc:sldMk cId="478700575" sldId="311"/>
            <ac:spMk id="8" creationId="{2183EAB0-7FB3-4F76-B829-C8FBA1B4D9D8}"/>
          </ac:spMkLst>
        </pc:spChg>
        <pc:spChg chg="add mod">
          <ac:chgData name="Gonçalo Freitas" userId="c81ae397-b368-419c-a192-0efe683c461f" providerId="ADAL" clId="{97E65637-F0D7-4A0A-BA57-98F67F273037}" dt="2022-04-18T14:16:57.274" v="2744" actId="12"/>
          <ac:spMkLst>
            <pc:docMk/>
            <pc:sldMk cId="478700575" sldId="311"/>
            <ac:spMk id="9" creationId="{D894E0E4-6485-439B-B792-FB2494802493}"/>
          </ac:spMkLst>
        </pc:spChg>
        <pc:spChg chg="add mod">
          <ac:chgData name="Gonçalo Freitas" userId="c81ae397-b368-419c-a192-0efe683c461f" providerId="ADAL" clId="{97E65637-F0D7-4A0A-BA57-98F67F273037}" dt="2022-04-17T23:10:41.286" v="1563" actId="1076"/>
          <ac:spMkLst>
            <pc:docMk/>
            <pc:sldMk cId="478700575" sldId="311"/>
            <ac:spMk id="11" creationId="{22B12D8E-E2B2-49C6-A236-7C25D0E6CB7F}"/>
          </ac:spMkLst>
        </pc:spChg>
        <pc:spChg chg="add mod">
          <ac:chgData name="Gonçalo Freitas" userId="c81ae397-b368-419c-a192-0efe683c461f" providerId="ADAL" clId="{97E65637-F0D7-4A0A-BA57-98F67F273037}" dt="2022-04-18T14:17:04.188" v="2745" actId="12"/>
          <ac:spMkLst>
            <pc:docMk/>
            <pc:sldMk cId="478700575" sldId="311"/>
            <ac:spMk id="12" creationId="{4120EDCF-9A4C-49D3-A648-BB0CC8C9FE93}"/>
          </ac:spMkLst>
        </pc:spChg>
        <pc:picChg chg="add del mod">
          <ac:chgData name="Gonçalo Freitas" userId="c81ae397-b368-419c-a192-0efe683c461f" providerId="ADAL" clId="{97E65637-F0D7-4A0A-BA57-98F67F273037}" dt="2022-04-17T22:01:59.559" v="1354"/>
          <ac:picMkLst>
            <pc:docMk/>
            <pc:sldMk cId="478700575" sldId="311"/>
            <ac:picMk id="4" creationId="{0C6AEE69-176E-443C-8A3F-E1FAFD888838}"/>
          </ac:picMkLst>
        </pc:picChg>
        <pc:picChg chg="add del">
          <ac:chgData name="Gonçalo Freitas" userId="c81ae397-b368-419c-a192-0efe683c461f" providerId="ADAL" clId="{97E65637-F0D7-4A0A-BA57-98F67F273037}" dt="2022-04-17T22:02:05.572" v="1356"/>
          <ac:picMkLst>
            <pc:docMk/>
            <pc:sldMk cId="478700575" sldId="311"/>
            <ac:picMk id="7" creationId="{151A621C-B6F9-4583-9471-644C610D19F6}"/>
          </ac:picMkLst>
        </pc:picChg>
        <pc:picChg chg="add mod">
          <ac:chgData name="Gonçalo Freitas" userId="c81ae397-b368-419c-a192-0efe683c461f" providerId="ADAL" clId="{97E65637-F0D7-4A0A-BA57-98F67F273037}" dt="2022-04-17T23:10:45.110" v="1564" actId="1076"/>
          <ac:picMkLst>
            <pc:docMk/>
            <pc:sldMk cId="478700575" sldId="311"/>
            <ac:picMk id="10" creationId="{6F7E63DC-B181-4641-B484-4DA226255C91}"/>
          </ac:picMkLst>
        </pc:picChg>
      </pc:sldChg>
      <pc:sldChg chg="modSp add mod ord">
        <pc:chgData name="Gonçalo Freitas" userId="c81ae397-b368-419c-a192-0efe683c461f" providerId="ADAL" clId="{97E65637-F0D7-4A0A-BA57-98F67F273037}" dt="2022-04-18T14:25:15.507" v="3022" actId="20577"/>
        <pc:sldMkLst>
          <pc:docMk/>
          <pc:sldMk cId="3137161438" sldId="312"/>
        </pc:sldMkLst>
        <pc:spChg chg="mod">
          <ac:chgData name="Gonçalo Freitas" userId="c81ae397-b368-419c-a192-0efe683c461f" providerId="ADAL" clId="{97E65637-F0D7-4A0A-BA57-98F67F273037}" dt="2022-04-17T23:09:22.807" v="1434" actId="20577"/>
          <ac:spMkLst>
            <pc:docMk/>
            <pc:sldMk cId="3137161438" sldId="312"/>
            <ac:spMk id="425" creationId="{00000000-0000-0000-0000-000000000000}"/>
          </ac:spMkLst>
        </pc:spChg>
        <pc:spChg chg="mod">
          <ac:chgData name="Gonçalo Freitas" userId="c81ae397-b368-419c-a192-0efe683c461f" providerId="ADAL" clId="{97E65637-F0D7-4A0A-BA57-98F67F273037}" dt="2022-04-18T14:18:09.651" v="2759" actId="1076"/>
          <ac:spMkLst>
            <pc:docMk/>
            <pc:sldMk cId="3137161438" sldId="312"/>
            <ac:spMk id="426" creationId="{00000000-0000-0000-0000-000000000000}"/>
          </ac:spMkLst>
        </pc:spChg>
        <pc:spChg chg="mod">
          <ac:chgData name="Gonçalo Freitas" userId="c81ae397-b368-419c-a192-0efe683c461f" providerId="ADAL" clId="{97E65637-F0D7-4A0A-BA57-98F67F273037}" dt="2022-04-18T14:25:15.507" v="3022" actId="20577"/>
          <ac:spMkLst>
            <pc:docMk/>
            <pc:sldMk cId="3137161438" sldId="312"/>
            <ac:spMk id="427" creationId="{00000000-0000-0000-0000-000000000000}"/>
          </ac:spMkLst>
        </pc:spChg>
      </pc:sldChg>
      <pc:sldChg chg="addSp delSp modSp add mod">
        <pc:chgData name="Gonçalo Freitas" userId="c81ae397-b368-419c-a192-0efe683c461f" providerId="ADAL" clId="{97E65637-F0D7-4A0A-BA57-98F67F273037}" dt="2022-04-21T20:14:56.942" v="3912" actId="2711"/>
        <pc:sldMkLst>
          <pc:docMk/>
          <pc:sldMk cId="2558411867" sldId="313"/>
        </pc:sldMkLst>
        <pc:spChg chg="add mod">
          <ac:chgData name="Gonçalo Freitas" userId="c81ae397-b368-419c-a192-0efe683c461f" providerId="ADAL" clId="{97E65637-F0D7-4A0A-BA57-98F67F273037}" dt="2022-04-17T23:17:11.515" v="1752" actId="1076"/>
          <ac:spMkLst>
            <pc:docMk/>
            <pc:sldMk cId="2558411867" sldId="313"/>
            <ac:spMk id="4" creationId="{0CBDCD00-D3EB-41A8-A28E-DB62935F484D}"/>
          </ac:spMkLst>
        </pc:spChg>
        <pc:spChg chg="mod">
          <ac:chgData name="Gonçalo Freitas" userId="c81ae397-b368-419c-a192-0efe683c461f" providerId="ADAL" clId="{97E65637-F0D7-4A0A-BA57-98F67F273037}" dt="2022-04-21T20:14:56.942" v="3912" actId="2711"/>
          <ac:spMkLst>
            <pc:docMk/>
            <pc:sldMk cId="2558411867" sldId="313"/>
            <ac:spMk id="8" creationId="{2183EAB0-7FB3-4F76-B829-C8FBA1B4D9D8}"/>
          </ac:spMkLst>
        </pc:spChg>
        <pc:spChg chg="del">
          <ac:chgData name="Gonçalo Freitas" userId="c81ae397-b368-419c-a192-0efe683c461f" providerId="ADAL" clId="{97E65637-F0D7-4A0A-BA57-98F67F273037}" dt="2022-04-17T23:12:36.976" v="1582" actId="478"/>
          <ac:spMkLst>
            <pc:docMk/>
            <pc:sldMk cId="2558411867" sldId="313"/>
            <ac:spMk id="9" creationId="{D894E0E4-6485-439B-B792-FB2494802493}"/>
          </ac:spMkLst>
        </pc:spChg>
        <pc:spChg chg="del">
          <ac:chgData name="Gonçalo Freitas" userId="c81ae397-b368-419c-a192-0efe683c461f" providerId="ADAL" clId="{97E65637-F0D7-4A0A-BA57-98F67F273037}" dt="2022-04-17T23:12:36.976" v="1582" actId="478"/>
          <ac:spMkLst>
            <pc:docMk/>
            <pc:sldMk cId="2558411867" sldId="313"/>
            <ac:spMk id="11" creationId="{22B12D8E-E2B2-49C6-A236-7C25D0E6CB7F}"/>
          </ac:spMkLst>
        </pc:spChg>
        <pc:spChg chg="del">
          <ac:chgData name="Gonçalo Freitas" userId="c81ae397-b368-419c-a192-0efe683c461f" providerId="ADAL" clId="{97E65637-F0D7-4A0A-BA57-98F67F273037}" dt="2022-04-17T23:12:18.617" v="1581" actId="478"/>
          <ac:spMkLst>
            <pc:docMk/>
            <pc:sldMk cId="2558411867" sldId="313"/>
            <ac:spMk id="12" creationId="{4120EDCF-9A4C-49D3-A648-BB0CC8C9FE93}"/>
          </ac:spMkLst>
        </pc:spChg>
        <pc:picChg chg="add mod">
          <ac:chgData name="Gonçalo Freitas" userId="c81ae397-b368-419c-a192-0efe683c461f" providerId="ADAL" clId="{97E65637-F0D7-4A0A-BA57-98F67F273037}" dt="2022-04-18T13:46:32.347" v="2308" actId="14100"/>
          <ac:picMkLst>
            <pc:docMk/>
            <pc:sldMk cId="2558411867" sldId="313"/>
            <ac:picMk id="3" creationId="{16A66E75-EAFF-4909-A1B5-C652E73F365F}"/>
          </ac:picMkLst>
        </pc:picChg>
        <pc:picChg chg="del">
          <ac:chgData name="Gonçalo Freitas" userId="c81ae397-b368-419c-a192-0efe683c461f" providerId="ADAL" clId="{97E65637-F0D7-4A0A-BA57-98F67F273037}" dt="2022-04-17T23:12:18.617" v="1581" actId="478"/>
          <ac:picMkLst>
            <pc:docMk/>
            <pc:sldMk cId="2558411867" sldId="313"/>
            <ac:picMk id="10" creationId="{6F7E63DC-B181-4641-B484-4DA226255C91}"/>
          </ac:picMkLst>
        </pc:picChg>
      </pc:sldChg>
      <pc:sldChg chg="addSp delSp modSp new mod">
        <pc:chgData name="Gonçalo Freitas" userId="c81ae397-b368-419c-a192-0efe683c461f" providerId="ADAL" clId="{97E65637-F0D7-4A0A-BA57-98F67F273037}" dt="2022-04-21T20:14:47.958" v="3911" actId="2711"/>
        <pc:sldMkLst>
          <pc:docMk/>
          <pc:sldMk cId="2525274676" sldId="314"/>
        </pc:sldMkLst>
        <pc:spChg chg="add del">
          <ac:chgData name="Gonçalo Freitas" userId="c81ae397-b368-419c-a192-0efe683c461f" providerId="ADAL" clId="{97E65637-F0D7-4A0A-BA57-98F67F273037}" dt="2022-04-17T23:17:50.024" v="1761" actId="22"/>
          <ac:spMkLst>
            <pc:docMk/>
            <pc:sldMk cId="2525274676" sldId="314"/>
            <ac:spMk id="3" creationId="{0D9877C6-4AAA-402A-9B75-7025DCB757F1}"/>
          </ac:spMkLst>
        </pc:spChg>
        <pc:spChg chg="add mod">
          <ac:chgData name="Gonçalo Freitas" userId="c81ae397-b368-419c-a192-0efe683c461f" providerId="ADAL" clId="{97E65637-F0D7-4A0A-BA57-98F67F273037}" dt="2022-04-21T20:14:47.958" v="3911" actId="2711"/>
          <ac:spMkLst>
            <pc:docMk/>
            <pc:sldMk cId="2525274676" sldId="314"/>
            <ac:spMk id="4" creationId="{3C334110-CC1F-4AED-B970-F0D679313BEF}"/>
          </ac:spMkLst>
        </pc:spChg>
        <pc:spChg chg="add mod">
          <ac:chgData name="Gonçalo Freitas" userId="c81ae397-b368-419c-a192-0efe683c461f" providerId="ADAL" clId="{97E65637-F0D7-4A0A-BA57-98F67F273037}" dt="2022-04-17T23:20:12.684" v="1924" actId="20577"/>
          <ac:spMkLst>
            <pc:docMk/>
            <pc:sldMk cId="2525274676" sldId="314"/>
            <ac:spMk id="5" creationId="{DC06C5C0-9863-40D4-8BC3-A0D8066E391D}"/>
          </ac:spMkLst>
        </pc:spChg>
        <pc:spChg chg="add mod">
          <ac:chgData name="Gonçalo Freitas" userId="c81ae397-b368-419c-a192-0efe683c461f" providerId="ADAL" clId="{97E65637-F0D7-4A0A-BA57-98F67F273037}" dt="2022-04-17T23:24:11.150" v="2079" actId="20577"/>
          <ac:spMkLst>
            <pc:docMk/>
            <pc:sldMk cId="2525274676" sldId="314"/>
            <ac:spMk id="8" creationId="{F5A911C8-6FA9-47BD-917D-0578E91D1034}"/>
          </ac:spMkLst>
        </pc:spChg>
        <pc:spChg chg="add mod">
          <ac:chgData name="Gonçalo Freitas" userId="c81ae397-b368-419c-a192-0efe683c461f" providerId="ADAL" clId="{97E65637-F0D7-4A0A-BA57-98F67F273037}" dt="2022-04-17T23:34:13.019" v="2299" actId="20577"/>
          <ac:spMkLst>
            <pc:docMk/>
            <pc:sldMk cId="2525274676" sldId="314"/>
            <ac:spMk id="9" creationId="{0234CBB2-8083-4CA3-803C-3E76CB2E2959}"/>
          </ac:spMkLst>
        </pc:spChg>
        <pc:spChg chg="add mod">
          <ac:chgData name="Gonçalo Freitas" userId="c81ae397-b368-419c-a192-0efe683c461f" providerId="ADAL" clId="{97E65637-F0D7-4A0A-BA57-98F67F273037}" dt="2022-04-17T23:30:32.063" v="2268" actId="403"/>
          <ac:spMkLst>
            <pc:docMk/>
            <pc:sldMk cId="2525274676" sldId="314"/>
            <ac:spMk id="10" creationId="{4D926723-3AA9-42FA-BF2C-ADBF9AF8FE21}"/>
          </ac:spMkLst>
        </pc:spChg>
        <pc:spChg chg="add mod">
          <ac:chgData name="Gonçalo Freitas" userId="c81ae397-b368-419c-a192-0efe683c461f" providerId="ADAL" clId="{97E65637-F0D7-4A0A-BA57-98F67F273037}" dt="2022-04-17T23:33:20.806" v="2297" actId="1076"/>
          <ac:spMkLst>
            <pc:docMk/>
            <pc:sldMk cId="2525274676" sldId="314"/>
            <ac:spMk id="11" creationId="{5100CC1C-BF5B-4ACA-AB09-45C97381746A}"/>
          </ac:spMkLst>
        </pc:spChg>
        <pc:cxnChg chg="add mod">
          <ac:chgData name="Gonçalo Freitas" userId="c81ae397-b368-419c-a192-0efe683c461f" providerId="ADAL" clId="{97E65637-F0D7-4A0A-BA57-98F67F273037}" dt="2022-04-17T23:19:19.516" v="1837" actId="208"/>
          <ac:cxnSpMkLst>
            <pc:docMk/>
            <pc:sldMk cId="2525274676" sldId="314"/>
            <ac:cxnSpMk id="7" creationId="{5761C520-28B1-4355-8602-05DE49451705}"/>
          </ac:cxnSpMkLst>
        </pc:cxnChg>
      </pc:sldChg>
      <pc:sldChg chg="addSp delSp modSp add mod modNotesTx">
        <pc:chgData name="Gonçalo Freitas" userId="c81ae397-b368-419c-a192-0efe683c461f" providerId="ADAL" clId="{97E65637-F0D7-4A0A-BA57-98F67F273037}" dt="2022-04-21T20:14:40.491" v="3910" actId="2711"/>
        <pc:sldMkLst>
          <pc:docMk/>
          <pc:sldMk cId="2389376783" sldId="315"/>
        </pc:sldMkLst>
        <pc:spChg chg="mod">
          <ac:chgData name="Gonçalo Freitas" userId="c81ae397-b368-419c-a192-0efe683c461f" providerId="ADAL" clId="{97E65637-F0D7-4A0A-BA57-98F67F273037}" dt="2022-04-21T20:14:40.491" v="3910" actId="2711"/>
          <ac:spMkLst>
            <pc:docMk/>
            <pc:sldMk cId="2389376783" sldId="315"/>
            <ac:spMk id="4" creationId="{3C334110-CC1F-4AED-B970-F0D679313BEF}"/>
          </ac:spMkLst>
        </pc:spChg>
        <pc:spChg chg="add del mod">
          <ac:chgData name="Gonçalo Freitas" userId="c81ae397-b368-419c-a192-0efe683c461f" providerId="ADAL" clId="{97E65637-F0D7-4A0A-BA57-98F67F273037}" dt="2022-04-18T13:56:43.703" v="2595" actId="1076"/>
          <ac:spMkLst>
            <pc:docMk/>
            <pc:sldMk cId="2389376783" sldId="315"/>
            <ac:spMk id="5" creationId="{DC06C5C0-9863-40D4-8BC3-A0D8066E391D}"/>
          </ac:spMkLst>
        </pc:spChg>
        <pc:spChg chg="del">
          <ac:chgData name="Gonçalo Freitas" userId="c81ae397-b368-419c-a192-0efe683c461f" providerId="ADAL" clId="{97E65637-F0D7-4A0A-BA57-98F67F273037}" dt="2022-04-18T13:48:01.490" v="2310" actId="478"/>
          <ac:spMkLst>
            <pc:docMk/>
            <pc:sldMk cId="2389376783" sldId="315"/>
            <ac:spMk id="8" creationId="{F5A911C8-6FA9-47BD-917D-0578E91D1034}"/>
          </ac:spMkLst>
        </pc:spChg>
        <pc:spChg chg="del">
          <ac:chgData name="Gonçalo Freitas" userId="c81ae397-b368-419c-a192-0efe683c461f" providerId="ADAL" clId="{97E65637-F0D7-4A0A-BA57-98F67F273037}" dt="2022-04-18T13:48:01.490" v="2310" actId="478"/>
          <ac:spMkLst>
            <pc:docMk/>
            <pc:sldMk cId="2389376783" sldId="315"/>
            <ac:spMk id="9" creationId="{0234CBB2-8083-4CA3-803C-3E76CB2E2959}"/>
          </ac:spMkLst>
        </pc:spChg>
        <pc:spChg chg="del">
          <ac:chgData name="Gonçalo Freitas" userId="c81ae397-b368-419c-a192-0efe683c461f" providerId="ADAL" clId="{97E65637-F0D7-4A0A-BA57-98F67F273037}" dt="2022-04-18T13:48:01.490" v="2310" actId="478"/>
          <ac:spMkLst>
            <pc:docMk/>
            <pc:sldMk cId="2389376783" sldId="315"/>
            <ac:spMk id="10" creationId="{4D926723-3AA9-42FA-BF2C-ADBF9AF8FE21}"/>
          </ac:spMkLst>
        </pc:spChg>
        <pc:spChg chg="mod">
          <ac:chgData name="Gonçalo Freitas" userId="c81ae397-b368-419c-a192-0efe683c461f" providerId="ADAL" clId="{97E65637-F0D7-4A0A-BA57-98F67F273037}" dt="2022-04-18T13:56:41.060" v="2594" actId="1076"/>
          <ac:spMkLst>
            <pc:docMk/>
            <pc:sldMk cId="2389376783" sldId="315"/>
            <ac:spMk id="11" creationId="{5100CC1C-BF5B-4ACA-AB09-45C97381746A}"/>
          </ac:spMkLst>
        </pc:spChg>
        <pc:spChg chg="add mod">
          <ac:chgData name="Gonçalo Freitas" userId="c81ae397-b368-419c-a192-0efe683c461f" providerId="ADAL" clId="{97E65637-F0D7-4A0A-BA57-98F67F273037}" dt="2022-04-18T13:56:41.060" v="2594" actId="1076"/>
          <ac:spMkLst>
            <pc:docMk/>
            <pc:sldMk cId="2389376783" sldId="315"/>
            <ac:spMk id="13" creationId="{CA25C661-91F6-4A65-94BB-AD0DE5E8C540}"/>
          </ac:spMkLst>
        </pc:spChg>
        <pc:spChg chg="add mod">
          <ac:chgData name="Gonçalo Freitas" userId="c81ae397-b368-419c-a192-0efe683c461f" providerId="ADAL" clId="{97E65637-F0D7-4A0A-BA57-98F67F273037}" dt="2022-04-18T13:56:33.978" v="2593" actId="14100"/>
          <ac:spMkLst>
            <pc:docMk/>
            <pc:sldMk cId="2389376783" sldId="315"/>
            <ac:spMk id="14" creationId="{499A9CF3-94DC-402F-8233-6BDA6E47EA5D}"/>
          </ac:spMkLst>
        </pc:spChg>
        <pc:spChg chg="add mod">
          <ac:chgData name="Gonçalo Freitas" userId="c81ae397-b368-419c-a192-0efe683c461f" providerId="ADAL" clId="{97E65637-F0D7-4A0A-BA57-98F67F273037}" dt="2022-04-18T13:56:33.978" v="2593" actId="14100"/>
          <ac:spMkLst>
            <pc:docMk/>
            <pc:sldMk cId="2389376783" sldId="315"/>
            <ac:spMk id="15" creationId="{EC4FC065-6BE0-4C46-BB90-4720A848B61F}"/>
          </ac:spMkLst>
        </pc:spChg>
        <pc:graphicFrameChg chg="add del mod">
          <ac:chgData name="Gonçalo Freitas" userId="c81ae397-b368-419c-a192-0efe683c461f" providerId="ADAL" clId="{97E65637-F0D7-4A0A-BA57-98F67F273037}" dt="2022-04-18T13:49:11.552" v="2372"/>
          <ac:graphicFrameMkLst>
            <pc:docMk/>
            <pc:sldMk cId="2389376783" sldId="315"/>
            <ac:graphicFrameMk id="2" creationId="{C63C0219-C7E4-43D5-A09D-BFE799640DD2}"/>
          </ac:graphicFrameMkLst>
        </pc:graphicFrameChg>
        <pc:picChg chg="add mod">
          <ac:chgData name="Gonçalo Freitas" userId="c81ae397-b368-419c-a192-0efe683c461f" providerId="ADAL" clId="{97E65637-F0D7-4A0A-BA57-98F67F273037}" dt="2022-04-18T13:56:41.060" v="2594" actId="1076"/>
          <ac:picMkLst>
            <pc:docMk/>
            <pc:sldMk cId="2389376783" sldId="315"/>
            <ac:picMk id="6" creationId="{5D6DF538-4A7D-445C-80A6-F0C7EB4BDD2C}"/>
          </ac:picMkLst>
        </pc:picChg>
        <pc:cxnChg chg="del">
          <ac:chgData name="Gonçalo Freitas" userId="c81ae397-b368-419c-a192-0efe683c461f" providerId="ADAL" clId="{97E65637-F0D7-4A0A-BA57-98F67F273037}" dt="2022-04-18T13:48:08.254" v="2312" actId="478"/>
          <ac:cxnSpMkLst>
            <pc:docMk/>
            <pc:sldMk cId="2389376783" sldId="315"/>
            <ac:cxnSpMk id="7" creationId="{5761C520-28B1-4355-8602-05DE49451705}"/>
          </ac:cxnSpMkLst>
        </pc:cxnChg>
      </pc:sldChg>
      <pc:sldChg chg="addSp delSp modSp add mod modNotesTx">
        <pc:chgData name="Gonçalo Freitas" userId="c81ae397-b368-419c-a192-0efe683c461f" providerId="ADAL" clId="{97E65637-F0D7-4A0A-BA57-98F67F273037}" dt="2022-04-21T20:14:29.262" v="3909" actId="2711"/>
        <pc:sldMkLst>
          <pc:docMk/>
          <pc:sldMk cId="1185933729" sldId="316"/>
        </pc:sldMkLst>
        <pc:spChg chg="add mod">
          <ac:chgData name="Gonçalo Freitas" userId="c81ae397-b368-419c-a192-0efe683c461f" providerId="ADAL" clId="{97E65637-F0D7-4A0A-BA57-98F67F273037}" dt="2022-04-18T14:04:56.059" v="2679" actId="14100"/>
          <ac:spMkLst>
            <pc:docMk/>
            <pc:sldMk cId="1185933729" sldId="316"/>
            <ac:spMk id="2" creationId="{9F6698B8-9F3F-49DB-95FF-70172D0FF7C9}"/>
          </ac:spMkLst>
        </pc:spChg>
        <pc:spChg chg="mod">
          <ac:chgData name="Gonçalo Freitas" userId="c81ae397-b368-419c-a192-0efe683c461f" providerId="ADAL" clId="{97E65637-F0D7-4A0A-BA57-98F67F273037}" dt="2022-04-21T20:14:29.262" v="3909" actId="2711"/>
          <ac:spMkLst>
            <pc:docMk/>
            <pc:sldMk cId="1185933729" sldId="316"/>
            <ac:spMk id="4" creationId="{3C334110-CC1F-4AED-B970-F0D679313BEF}"/>
          </ac:spMkLst>
        </pc:spChg>
        <pc:spChg chg="del">
          <ac:chgData name="Gonçalo Freitas" userId="c81ae397-b368-419c-a192-0efe683c461f" providerId="ADAL" clId="{97E65637-F0D7-4A0A-BA57-98F67F273037}" dt="2022-04-18T13:59:48.270" v="2597" actId="478"/>
          <ac:spMkLst>
            <pc:docMk/>
            <pc:sldMk cId="1185933729" sldId="316"/>
            <ac:spMk id="5" creationId="{DC06C5C0-9863-40D4-8BC3-A0D8066E391D}"/>
          </ac:spMkLst>
        </pc:spChg>
        <pc:spChg chg="add mod">
          <ac:chgData name="Gonçalo Freitas" userId="c81ae397-b368-419c-a192-0efe683c461f" providerId="ADAL" clId="{97E65637-F0D7-4A0A-BA57-98F67F273037}" dt="2022-04-18T14:10:35.439" v="2732" actId="1076"/>
          <ac:spMkLst>
            <pc:docMk/>
            <pc:sldMk cId="1185933729" sldId="316"/>
            <ac:spMk id="9" creationId="{C5E38214-B72B-4D8A-AFCE-7673F4F8679F}"/>
          </ac:spMkLst>
        </pc:spChg>
        <pc:spChg chg="del mod">
          <ac:chgData name="Gonçalo Freitas" userId="c81ae397-b368-419c-a192-0efe683c461f" providerId="ADAL" clId="{97E65637-F0D7-4A0A-BA57-98F67F273037}" dt="2022-04-18T13:59:53.381" v="2599" actId="478"/>
          <ac:spMkLst>
            <pc:docMk/>
            <pc:sldMk cId="1185933729" sldId="316"/>
            <ac:spMk id="11" creationId="{5100CC1C-BF5B-4ACA-AB09-45C97381746A}"/>
          </ac:spMkLst>
        </pc:spChg>
        <pc:spChg chg="add mod">
          <ac:chgData name="Gonçalo Freitas" userId="c81ae397-b368-419c-a192-0efe683c461f" providerId="ADAL" clId="{97E65637-F0D7-4A0A-BA57-98F67F273037}" dt="2022-04-18T14:09:19.583" v="2706" actId="1076"/>
          <ac:spMkLst>
            <pc:docMk/>
            <pc:sldMk cId="1185933729" sldId="316"/>
            <ac:spMk id="12" creationId="{0FDB03F0-DB32-4575-97AA-31F409C94769}"/>
          </ac:spMkLst>
        </pc:spChg>
        <pc:spChg chg="del">
          <ac:chgData name="Gonçalo Freitas" userId="c81ae397-b368-419c-a192-0efe683c461f" providerId="ADAL" clId="{97E65637-F0D7-4A0A-BA57-98F67F273037}" dt="2022-04-18T13:59:48.270" v="2597" actId="478"/>
          <ac:spMkLst>
            <pc:docMk/>
            <pc:sldMk cId="1185933729" sldId="316"/>
            <ac:spMk id="13" creationId="{CA25C661-91F6-4A65-94BB-AD0DE5E8C540}"/>
          </ac:spMkLst>
        </pc:spChg>
        <pc:spChg chg="del">
          <ac:chgData name="Gonçalo Freitas" userId="c81ae397-b368-419c-a192-0efe683c461f" providerId="ADAL" clId="{97E65637-F0D7-4A0A-BA57-98F67F273037}" dt="2022-04-18T13:59:48.270" v="2597" actId="478"/>
          <ac:spMkLst>
            <pc:docMk/>
            <pc:sldMk cId="1185933729" sldId="316"/>
            <ac:spMk id="14" creationId="{499A9CF3-94DC-402F-8233-6BDA6E47EA5D}"/>
          </ac:spMkLst>
        </pc:spChg>
        <pc:spChg chg="del">
          <ac:chgData name="Gonçalo Freitas" userId="c81ae397-b368-419c-a192-0efe683c461f" providerId="ADAL" clId="{97E65637-F0D7-4A0A-BA57-98F67F273037}" dt="2022-04-18T13:59:48.270" v="2597" actId="478"/>
          <ac:spMkLst>
            <pc:docMk/>
            <pc:sldMk cId="1185933729" sldId="316"/>
            <ac:spMk id="15" creationId="{EC4FC065-6BE0-4C46-BB90-4720A848B61F}"/>
          </ac:spMkLst>
        </pc:spChg>
        <pc:picChg chg="del">
          <ac:chgData name="Gonçalo Freitas" userId="c81ae397-b368-419c-a192-0efe683c461f" providerId="ADAL" clId="{97E65637-F0D7-4A0A-BA57-98F67F273037}" dt="2022-04-18T13:59:48.270" v="2597" actId="478"/>
          <ac:picMkLst>
            <pc:docMk/>
            <pc:sldMk cId="1185933729" sldId="316"/>
            <ac:picMk id="6" creationId="{5D6DF538-4A7D-445C-80A6-F0C7EB4BDD2C}"/>
          </ac:picMkLst>
        </pc:picChg>
        <pc:picChg chg="add mod">
          <ac:chgData name="Gonçalo Freitas" userId="c81ae397-b368-419c-a192-0efe683c461f" providerId="ADAL" clId="{97E65637-F0D7-4A0A-BA57-98F67F273037}" dt="2022-04-18T14:05:26.227" v="2686" actId="1076"/>
          <ac:picMkLst>
            <pc:docMk/>
            <pc:sldMk cId="1185933729" sldId="316"/>
            <ac:picMk id="8" creationId="{C252A7FD-3729-49F4-B4AB-823478432520}"/>
          </ac:picMkLst>
        </pc:picChg>
      </pc:sldChg>
      <pc:sldChg chg="addSp delSp modSp new mod">
        <pc:chgData name="Gonçalo Freitas" userId="c81ae397-b368-419c-a192-0efe683c461f" providerId="ADAL" clId="{97E65637-F0D7-4A0A-BA57-98F67F273037}" dt="2022-04-26T17:01:37.206" v="4320" actId="1076"/>
        <pc:sldMkLst>
          <pc:docMk/>
          <pc:sldMk cId="2166456003" sldId="317"/>
        </pc:sldMkLst>
        <pc:spChg chg="add mod">
          <ac:chgData name="Gonçalo Freitas" userId="c81ae397-b368-419c-a192-0efe683c461f" providerId="ADAL" clId="{97E65637-F0D7-4A0A-BA57-98F67F273037}" dt="2022-04-18T14:21:57.079" v="2780" actId="20577"/>
          <ac:spMkLst>
            <pc:docMk/>
            <pc:sldMk cId="2166456003" sldId="317"/>
            <ac:spMk id="2" creationId="{8967EFFB-B948-4826-A93A-0D046F48F7CF}"/>
          </ac:spMkLst>
        </pc:spChg>
        <pc:spChg chg="add del mod">
          <ac:chgData name="Gonçalo Freitas" userId="c81ae397-b368-419c-a192-0efe683c461f" providerId="ADAL" clId="{97E65637-F0D7-4A0A-BA57-98F67F273037}" dt="2022-04-26T16:59:23.325" v="4287" actId="767"/>
          <ac:spMkLst>
            <pc:docMk/>
            <pc:sldMk cId="2166456003" sldId="317"/>
            <ac:spMk id="3" creationId="{346D5164-E3FD-4706-88C0-54092B5DE57F}"/>
          </ac:spMkLst>
        </pc:spChg>
        <pc:spChg chg="mod">
          <ac:chgData name="Gonçalo Freitas" userId="c81ae397-b368-419c-a192-0efe683c461f" providerId="ADAL" clId="{97E65637-F0D7-4A0A-BA57-98F67F273037}" dt="2022-04-26T17:00:12.784" v="4308" actId="20577"/>
          <ac:spMkLst>
            <pc:docMk/>
            <pc:sldMk cId="2166456003" sldId="317"/>
            <ac:spMk id="4" creationId="{B1DB354E-F6C1-4AB9-8295-75A5B05228C7}"/>
          </ac:spMkLst>
        </pc:spChg>
        <pc:spChg chg="add mod">
          <ac:chgData name="Gonçalo Freitas" userId="c81ae397-b368-419c-a192-0efe683c461f" providerId="ADAL" clId="{97E65637-F0D7-4A0A-BA57-98F67F273037}" dt="2022-04-26T17:01:37.206" v="4320" actId="1076"/>
          <ac:spMkLst>
            <pc:docMk/>
            <pc:sldMk cId="2166456003" sldId="317"/>
            <ac:spMk id="5" creationId="{3855BCA6-3742-4DD7-8414-FAE325191E0A}"/>
          </ac:spMkLst>
        </pc:spChg>
      </pc:sldChg>
      <pc:sldChg chg="modSp add mod ord">
        <pc:chgData name="Gonçalo Freitas" userId="c81ae397-b368-419c-a192-0efe683c461f" providerId="ADAL" clId="{97E65637-F0D7-4A0A-BA57-98F67F273037}" dt="2022-04-18T14:25:23.312" v="3026" actId="20577"/>
        <pc:sldMkLst>
          <pc:docMk/>
          <pc:sldMk cId="3803436022" sldId="318"/>
        </pc:sldMkLst>
        <pc:spChg chg="mod">
          <ac:chgData name="Gonçalo Freitas" userId="c81ae397-b368-419c-a192-0efe683c461f" providerId="ADAL" clId="{97E65637-F0D7-4A0A-BA57-98F67F273037}" dt="2022-04-18T14:22:17.870" v="2794" actId="20577"/>
          <ac:spMkLst>
            <pc:docMk/>
            <pc:sldMk cId="3803436022" sldId="318"/>
            <ac:spMk id="425" creationId="{00000000-0000-0000-0000-000000000000}"/>
          </ac:spMkLst>
        </pc:spChg>
        <pc:spChg chg="mod">
          <ac:chgData name="Gonçalo Freitas" userId="c81ae397-b368-419c-a192-0efe683c461f" providerId="ADAL" clId="{97E65637-F0D7-4A0A-BA57-98F67F273037}" dt="2022-04-18T14:22:37.892" v="2859" actId="20577"/>
          <ac:spMkLst>
            <pc:docMk/>
            <pc:sldMk cId="3803436022" sldId="318"/>
            <ac:spMk id="426" creationId="{00000000-0000-0000-0000-000000000000}"/>
          </ac:spMkLst>
        </pc:spChg>
        <pc:spChg chg="mod">
          <ac:chgData name="Gonçalo Freitas" userId="c81ae397-b368-419c-a192-0efe683c461f" providerId="ADAL" clId="{97E65637-F0D7-4A0A-BA57-98F67F273037}" dt="2022-04-18T14:25:23.312" v="3026" actId="20577"/>
          <ac:spMkLst>
            <pc:docMk/>
            <pc:sldMk cId="3803436022" sldId="318"/>
            <ac:spMk id="427" creationId="{00000000-0000-0000-0000-000000000000}"/>
          </ac:spMkLst>
        </pc:spChg>
      </pc:sldChg>
      <pc:sldChg chg="new del">
        <pc:chgData name="Gonçalo Freitas" userId="c81ae397-b368-419c-a192-0efe683c461f" providerId="ADAL" clId="{97E65637-F0D7-4A0A-BA57-98F67F273037}" dt="2022-04-18T14:22:48.884" v="2861" actId="2696"/>
        <pc:sldMkLst>
          <pc:docMk/>
          <pc:sldMk cId="2231526624" sldId="319"/>
        </pc:sldMkLst>
      </pc:sldChg>
      <pc:sldChg chg="modSp add mod">
        <pc:chgData name="Gonçalo Freitas" userId="c81ae397-b368-419c-a192-0efe683c461f" providerId="ADAL" clId="{97E65637-F0D7-4A0A-BA57-98F67F273037}" dt="2022-04-18T14:25:25.833" v="3028" actId="20577"/>
        <pc:sldMkLst>
          <pc:docMk/>
          <pc:sldMk cId="2627791988" sldId="319"/>
        </pc:sldMkLst>
        <pc:spChg chg="mod">
          <ac:chgData name="Gonçalo Freitas" userId="c81ae397-b368-419c-a192-0efe683c461f" providerId="ADAL" clId="{97E65637-F0D7-4A0A-BA57-98F67F273037}" dt="2022-04-18T14:22:57.377" v="2874" actId="20577"/>
          <ac:spMkLst>
            <pc:docMk/>
            <pc:sldMk cId="2627791988" sldId="319"/>
            <ac:spMk id="425" creationId="{00000000-0000-0000-0000-000000000000}"/>
          </ac:spMkLst>
        </pc:spChg>
        <pc:spChg chg="mod">
          <ac:chgData name="Gonçalo Freitas" userId="c81ae397-b368-419c-a192-0efe683c461f" providerId="ADAL" clId="{97E65637-F0D7-4A0A-BA57-98F67F273037}" dt="2022-04-18T14:23:09.935" v="2894" actId="20577"/>
          <ac:spMkLst>
            <pc:docMk/>
            <pc:sldMk cId="2627791988" sldId="319"/>
            <ac:spMk id="426" creationId="{00000000-0000-0000-0000-000000000000}"/>
          </ac:spMkLst>
        </pc:spChg>
        <pc:spChg chg="mod">
          <ac:chgData name="Gonçalo Freitas" userId="c81ae397-b368-419c-a192-0efe683c461f" providerId="ADAL" clId="{97E65637-F0D7-4A0A-BA57-98F67F273037}" dt="2022-04-18T14:25:25.833" v="3028" actId="20577"/>
          <ac:spMkLst>
            <pc:docMk/>
            <pc:sldMk cId="2627791988" sldId="319"/>
            <ac:spMk id="427" creationId="{00000000-0000-0000-0000-000000000000}"/>
          </ac:spMkLst>
        </pc:spChg>
      </pc:sldChg>
      <pc:sldChg chg="addSp delSp modSp new mod modNotesTx">
        <pc:chgData name="Gonçalo Freitas" userId="c81ae397-b368-419c-a192-0efe683c461f" providerId="ADAL" clId="{97E65637-F0D7-4A0A-BA57-98F67F273037}" dt="2022-04-28T15:32:18.004" v="4704"/>
        <pc:sldMkLst>
          <pc:docMk/>
          <pc:sldMk cId="2529900592" sldId="320"/>
        </pc:sldMkLst>
        <pc:spChg chg="mod">
          <ac:chgData name="Gonçalo Freitas" userId="c81ae397-b368-419c-a192-0efe683c461f" providerId="ADAL" clId="{97E65637-F0D7-4A0A-BA57-98F67F273037}" dt="2022-04-20T21:22:09.162" v="3047" actId="20577"/>
          <ac:spMkLst>
            <pc:docMk/>
            <pc:sldMk cId="2529900592" sldId="320"/>
            <ac:spMk id="2" creationId="{22EC71CE-2EAC-4831-9482-C870CA63A66A}"/>
          </ac:spMkLst>
        </pc:spChg>
        <pc:spChg chg="add mod">
          <ac:chgData name="Gonçalo Freitas" userId="c81ae397-b368-419c-a192-0efe683c461f" providerId="ADAL" clId="{97E65637-F0D7-4A0A-BA57-98F67F273037}" dt="2022-04-20T21:28:53.253" v="3170" actId="207"/>
          <ac:spMkLst>
            <pc:docMk/>
            <pc:sldMk cId="2529900592" sldId="320"/>
            <ac:spMk id="9" creationId="{8D3C782A-4035-4799-AD97-6B9DB70368ED}"/>
          </ac:spMkLst>
        </pc:spChg>
        <pc:spChg chg="add mod">
          <ac:chgData name="Gonçalo Freitas" userId="c81ae397-b368-419c-a192-0efe683c461f" providerId="ADAL" clId="{97E65637-F0D7-4A0A-BA57-98F67F273037}" dt="2022-04-20T21:29:19.992" v="3205" actId="6549"/>
          <ac:spMkLst>
            <pc:docMk/>
            <pc:sldMk cId="2529900592" sldId="320"/>
            <ac:spMk id="10" creationId="{C164A69E-3093-4FF2-8923-0D85E5C786AF}"/>
          </ac:spMkLst>
        </pc:spChg>
        <pc:spChg chg="add mod">
          <ac:chgData name="Gonçalo Freitas" userId="c81ae397-b368-419c-a192-0efe683c461f" providerId="ADAL" clId="{97E65637-F0D7-4A0A-BA57-98F67F273037}" dt="2022-04-20T21:29:59.971" v="3261" actId="20577"/>
          <ac:spMkLst>
            <pc:docMk/>
            <pc:sldMk cId="2529900592" sldId="320"/>
            <ac:spMk id="11" creationId="{DAC958AB-AC6B-40DB-92D3-E4DE1DE93961}"/>
          </ac:spMkLst>
        </pc:spChg>
        <pc:spChg chg="add del mod">
          <ac:chgData name="Gonçalo Freitas" userId="c81ae397-b368-419c-a192-0efe683c461f" providerId="ADAL" clId="{97E65637-F0D7-4A0A-BA57-98F67F273037}" dt="2022-04-20T21:30:09.087" v="3263"/>
          <ac:spMkLst>
            <pc:docMk/>
            <pc:sldMk cId="2529900592" sldId="320"/>
            <ac:spMk id="12" creationId="{4501A1C3-51FB-4DF5-8817-A949CA36A4C6}"/>
          </ac:spMkLst>
        </pc:spChg>
        <pc:spChg chg="add mod">
          <ac:chgData name="Gonçalo Freitas" userId="c81ae397-b368-419c-a192-0efe683c461f" providerId="ADAL" clId="{97E65637-F0D7-4A0A-BA57-98F67F273037}" dt="2022-04-20T21:31:22.970" v="3322" actId="20577"/>
          <ac:spMkLst>
            <pc:docMk/>
            <pc:sldMk cId="2529900592" sldId="320"/>
            <ac:spMk id="13" creationId="{56B9987A-8CD5-408F-8868-C1572BE75A5F}"/>
          </ac:spMkLst>
        </pc:spChg>
        <pc:spChg chg="add mod">
          <ac:chgData name="Gonçalo Freitas" userId="c81ae397-b368-419c-a192-0efe683c461f" providerId="ADAL" clId="{97E65637-F0D7-4A0A-BA57-98F67F273037}" dt="2022-04-20T21:48:08.087" v="3485" actId="20577"/>
          <ac:spMkLst>
            <pc:docMk/>
            <pc:sldMk cId="2529900592" sldId="320"/>
            <ac:spMk id="14" creationId="{ACCE3BA3-1CEA-497C-9EBE-837F77D9597C}"/>
          </ac:spMkLst>
        </pc:spChg>
        <pc:spChg chg="add mod">
          <ac:chgData name="Gonçalo Freitas" userId="c81ae397-b368-419c-a192-0efe683c461f" providerId="ADAL" clId="{97E65637-F0D7-4A0A-BA57-98F67F273037}" dt="2022-04-20T21:31:09.124" v="3309" actId="20577"/>
          <ac:spMkLst>
            <pc:docMk/>
            <pc:sldMk cId="2529900592" sldId="320"/>
            <ac:spMk id="15" creationId="{FA635410-0662-4656-863C-7A48B3094FEB}"/>
          </ac:spMkLst>
        </pc:spChg>
        <pc:spChg chg="add mod">
          <ac:chgData name="Gonçalo Freitas" userId="c81ae397-b368-419c-a192-0efe683c461f" providerId="ADAL" clId="{97E65637-F0D7-4A0A-BA57-98F67F273037}" dt="2022-04-20T21:48:52.339" v="3486" actId="1076"/>
          <ac:spMkLst>
            <pc:docMk/>
            <pc:sldMk cId="2529900592" sldId="320"/>
            <ac:spMk id="18" creationId="{186D9660-F5B6-4A38-93D0-F2FCF3643C24}"/>
          </ac:spMkLst>
        </pc:spChg>
        <pc:graphicFrameChg chg="add del">
          <ac:chgData name="Gonçalo Freitas" userId="c81ae397-b368-419c-a192-0efe683c461f" providerId="ADAL" clId="{97E65637-F0D7-4A0A-BA57-98F67F273037}" dt="2022-04-20T21:22:21.499" v="3049" actId="3680"/>
          <ac:graphicFrameMkLst>
            <pc:docMk/>
            <pc:sldMk cId="2529900592" sldId="320"/>
            <ac:graphicFrameMk id="3" creationId="{3C53E764-9677-4C82-881D-E7A284BA6DBD}"/>
          </ac:graphicFrameMkLst>
        </pc:graphicFrameChg>
        <pc:graphicFrameChg chg="add del">
          <ac:chgData name="Gonçalo Freitas" userId="c81ae397-b368-419c-a192-0efe683c461f" providerId="ADAL" clId="{97E65637-F0D7-4A0A-BA57-98F67F273037}" dt="2022-04-20T21:22:27.374" v="3051" actId="3680"/>
          <ac:graphicFrameMkLst>
            <pc:docMk/>
            <pc:sldMk cId="2529900592" sldId="320"/>
            <ac:graphicFrameMk id="4" creationId="{A645B7B6-491D-4C5C-A8B2-25173C59F64D}"/>
          </ac:graphicFrameMkLst>
        </pc:graphicFrameChg>
        <pc:graphicFrameChg chg="add del mod modGraphic">
          <ac:chgData name="Gonçalo Freitas" userId="c81ae397-b368-419c-a192-0efe683c461f" providerId="ADAL" clId="{97E65637-F0D7-4A0A-BA57-98F67F273037}" dt="2022-04-20T21:32:52.575" v="3323" actId="478"/>
          <ac:graphicFrameMkLst>
            <pc:docMk/>
            <pc:sldMk cId="2529900592" sldId="320"/>
            <ac:graphicFrameMk id="5" creationId="{2E59DD1D-C168-41B1-9119-E0614E5A958B}"/>
          </ac:graphicFrameMkLst>
        </pc:graphicFrameChg>
        <pc:graphicFrameChg chg="add del mod modGraphic">
          <ac:chgData name="Gonçalo Freitas" userId="c81ae397-b368-419c-a192-0efe683c461f" providerId="ADAL" clId="{97E65637-F0D7-4A0A-BA57-98F67F273037}" dt="2022-04-20T21:26:31.708" v="3133" actId="478"/>
          <ac:graphicFrameMkLst>
            <pc:docMk/>
            <pc:sldMk cId="2529900592" sldId="320"/>
            <ac:graphicFrameMk id="6" creationId="{365E3CAC-42B3-45C4-AF4E-4AA6A5D20ADB}"/>
          </ac:graphicFrameMkLst>
        </pc:graphicFrameChg>
        <pc:graphicFrameChg chg="add del mod modGraphic">
          <ac:chgData name="Gonçalo Freitas" userId="c81ae397-b368-419c-a192-0efe683c461f" providerId="ADAL" clId="{97E65637-F0D7-4A0A-BA57-98F67F273037}" dt="2022-04-20T21:26:00.730" v="3129"/>
          <ac:graphicFrameMkLst>
            <pc:docMk/>
            <pc:sldMk cId="2529900592" sldId="320"/>
            <ac:graphicFrameMk id="7" creationId="{5E4A33C8-E699-4375-9C56-7BFB54DAFF90}"/>
          </ac:graphicFrameMkLst>
        </pc:graphicFrameChg>
        <pc:graphicFrameChg chg="add del mod">
          <ac:chgData name="Gonçalo Freitas" userId="c81ae397-b368-419c-a192-0efe683c461f" providerId="ADAL" clId="{97E65637-F0D7-4A0A-BA57-98F67F273037}" dt="2022-04-20T21:25:59.553" v="3126"/>
          <ac:graphicFrameMkLst>
            <pc:docMk/>
            <pc:sldMk cId="2529900592" sldId="320"/>
            <ac:graphicFrameMk id="8" creationId="{1D80F1B5-0645-4AA0-BA5B-E7513895ABE8}"/>
          </ac:graphicFrameMkLst>
        </pc:graphicFrameChg>
        <pc:picChg chg="add mod">
          <ac:chgData name="Gonçalo Freitas" userId="c81ae397-b368-419c-a192-0efe683c461f" providerId="ADAL" clId="{97E65637-F0D7-4A0A-BA57-98F67F273037}" dt="2022-04-20T21:33:03.914" v="3327" actId="1076"/>
          <ac:picMkLst>
            <pc:docMk/>
            <pc:sldMk cId="2529900592" sldId="320"/>
            <ac:picMk id="17" creationId="{C6C696B9-E88B-4C84-8329-1AC6C607D360}"/>
          </ac:picMkLst>
        </pc:picChg>
      </pc:sldChg>
      <pc:sldChg chg="addSp delSp modSp add mod modNotesTx">
        <pc:chgData name="Gonçalo Freitas" userId="c81ae397-b368-419c-a192-0efe683c461f" providerId="ADAL" clId="{97E65637-F0D7-4A0A-BA57-98F67F273037}" dt="2022-04-28T15:32:10.436" v="4703"/>
        <pc:sldMkLst>
          <pc:docMk/>
          <pc:sldMk cId="933891366" sldId="321"/>
        </pc:sldMkLst>
        <pc:spChg chg="mod">
          <ac:chgData name="Gonçalo Freitas" userId="c81ae397-b368-419c-a192-0efe683c461f" providerId="ADAL" clId="{97E65637-F0D7-4A0A-BA57-98F67F273037}" dt="2022-04-20T21:38:10.740" v="3426" actId="20577"/>
          <ac:spMkLst>
            <pc:docMk/>
            <pc:sldMk cId="933891366" sldId="321"/>
            <ac:spMk id="2" creationId="{22EC71CE-2EAC-4831-9482-C870CA63A66A}"/>
          </ac:spMkLst>
        </pc:spChg>
        <pc:spChg chg="del">
          <ac:chgData name="Gonçalo Freitas" userId="c81ae397-b368-419c-a192-0efe683c461f" providerId="ADAL" clId="{97E65637-F0D7-4A0A-BA57-98F67F273037}" dt="2022-04-20T21:33:13.679" v="3329" actId="478"/>
          <ac:spMkLst>
            <pc:docMk/>
            <pc:sldMk cId="933891366" sldId="321"/>
            <ac:spMk id="9" creationId="{8D3C782A-4035-4799-AD97-6B9DB70368ED}"/>
          </ac:spMkLst>
        </pc:spChg>
        <pc:spChg chg="del">
          <ac:chgData name="Gonçalo Freitas" userId="c81ae397-b368-419c-a192-0efe683c461f" providerId="ADAL" clId="{97E65637-F0D7-4A0A-BA57-98F67F273037}" dt="2022-04-20T21:33:13.679" v="3329" actId="478"/>
          <ac:spMkLst>
            <pc:docMk/>
            <pc:sldMk cId="933891366" sldId="321"/>
            <ac:spMk id="10" creationId="{C164A69E-3093-4FF2-8923-0D85E5C786AF}"/>
          </ac:spMkLst>
        </pc:spChg>
        <pc:spChg chg="del">
          <ac:chgData name="Gonçalo Freitas" userId="c81ae397-b368-419c-a192-0efe683c461f" providerId="ADAL" clId="{97E65637-F0D7-4A0A-BA57-98F67F273037}" dt="2022-04-20T21:33:13.679" v="3329" actId="478"/>
          <ac:spMkLst>
            <pc:docMk/>
            <pc:sldMk cId="933891366" sldId="321"/>
            <ac:spMk id="11" creationId="{DAC958AB-AC6B-40DB-92D3-E4DE1DE93961}"/>
          </ac:spMkLst>
        </pc:spChg>
        <pc:spChg chg="del">
          <ac:chgData name="Gonçalo Freitas" userId="c81ae397-b368-419c-a192-0efe683c461f" providerId="ADAL" clId="{97E65637-F0D7-4A0A-BA57-98F67F273037}" dt="2022-04-20T21:33:13.679" v="3329" actId="478"/>
          <ac:spMkLst>
            <pc:docMk/>
            <pc:sldMk cId="933891366" sldId="321"/>
            <ac:spMk id="13" creationId="{56B9987A-8CD5-408F-8868-C1572BE75A5F}"/>
          </ac:spMkLst>
        </pc:spChg>
        <pc:spChg chg="del">
          <ac:chgData name="Gonçalo Freitas" userId="c81ae397-b368-419c-a192-0efe683c461f" providerId="ADAL" clId="{97E65637-F0D7-4A0A-BA57-98F67F273037}" dt="2022-04-20T21:33:13.679" v="3329" actId="478"/>
          <ac:spMkLst>
            <pc:docMk/>
            <pc:sldMk cId="933891366" sldId="321"/>
            <ac:spMk id="14" creationId="{ACCE3BA3-1CEA-497C-9EBE-837F77D9597C}"/>
          </ac:spMkLst>
        </pc:spChg>
        <pc:spChg chg="del">
          <ac:chgData name="Gonçalo Freitas" userId="c81ae397-b368-419c-a192-0efe683c461f" providerId="ADAL" clId="{97E65637-F0D7-4A0A-BA57-98F67F273037}" dt="2022-04-20T21:33:13.679" v="3329" actId="478"/>
          <ac:spMkLst>
            <pc:docMk/>
            <pc:sldMk cId="933891366" sldId="321"/>
            <ac:spMk id="15" creationId="{FA635410-0662-4656-863C-7A48B3094FEB}"/>
          </ac:spMkLst>
        </pc:spChg>
        <pc:spChg chg="add del">
          <ac:chgData name="Gonçalo Freitas" userId="c81ae397-b368-419c-a192-0efe683c461f" providerId="ADAL" clId="{97E65637-F0D7-4A0A-BA57-98F67F273037}" dt="2022-04-28T15:32:09.740" v="4702" actId="22"/>
          <ac:spMkLst>
            <pc:docMk/>
            <pc:sldMk cId="933891366" sldId="321"/>
            <ac:spMk id="17" creationId="{BA3BD220-C0AE-4BAD-A0FC-C0C411B0764C}"/>
          </ac:spMkLst>
        </pc:spChg>
        <pc:spChg chg="add mod">
          <ac:chgData name="Gonçalo Freitas" userId="c81ae397-b368-419c-a192-0efe683c461f" providerId="ADAL" clId="{97E65637-F0D7-4A0A-BA57-98F67F273037}" dt="2022-04-20T21:37:15.890" v="3398" actId="1076"/>
          <ac:spMkLst>
            <pc:docMk/>
            <pc:sldMk cId="933891366" sldId="321"/>
            <ac:spMk id="26" creationId="{8AA00CF9-D564-4029-8324-DF7E05B2707B}"/>
          </ac:spMkLst>
        </pc:spChg>
        <pc:spChg chg="add mod">
          <ac:chgData name="Gonçalo Freitas" userId="c81ae397-b368-419c-a192-0efe683c461f" providerId="ADAL" clId="{97E65637-F0D7-4A0A-BA57-98F67F273037}" dt="2022-04-20T21:36:45.505" v="3387" actId="122"/>
          <ac:spMkLst>
            <pc:docMk/>
            <pc:sldMk cId="933891366" sldId="321"/>
            <ac:spMk id="27" creationId="{06100286-4B1D-4E24-8AFA-3CA18F2F52E5}"/>
          </ac:spMkLst>
        </pc:spChg>
        <pc:spChg chg="add mod">
          <ac:chgData name="Gonçalo Freitas" userId="c81ae397-b368-419c-a192-0efe683c461f" providerId="ADAL" clId="{97E65637-F0D7-4A0A-BA57-98F67F273037}" dt="2022-04-20T21:37:14.089" v="3397" actId="1076"/>
          <ac:spMkLst>
            <pc:docMk/>
            <pc:sldMk cId="933891366" sldId="321"/>
            <ac:spMk id="28" creationId="{F76E2171-C58A-466F-B0A8-13C95A774244}"/>
          </ac:spMkLst>
        </pc:spChg>
        <pc:spChg chg="add mod">
          <ac:chgData name="Gonçalo Freitas" userId="c81ae397-b368-419c-a192-0efe683c461f" providerId="ADAL" clId="{97E65637-F0D7-4A0A-BA57-98F67F273037}" dt="2022-04-20T21:37:22.429" v="3402" actId="20577"/>
          <ac:spMkLst>
            <pc:docMk/>
            <pc:sldMk cId="933891366" sldId="321"/>
            <ac:spMk id="29" creationId="{009139C5-A901-4DEE-92D7-7783F0CB1BCC}"/>
          </ac:spMkLst>
        </pc:spChg>
        <pc:spChg chg="add mod">
          <ac:chgData name="Gonçalo Freitas" userId="c81ae397-b368-419c-a192-0efe683c461f" providerId="ADAL" clId="{97E65637-F0D7-4A0A-BA57-98F67F273037}" dt="2022-04-20T21:37:33.544" v="3417" actId="20577"/>
          <ac:spMkLst>
            <pc:docMk/>
            <pc:sldMk cId="933891366" sldId="321"/>
            <ac:spMk id="30" creationId="{41DBFB74-896D-4F24-8165-2DF25CF86418}"/>
          </ac:spMkLst>
        </pc:spChg>
        <pc:spChg chg="add mod">
          <ac:chgData name="Gonçalo Freitas" userId="c81ae397-b368-419c-a192-0efe683c461f" providerId="ADAL" clId="{97E65637-F0D7-4A0A-BA57-98F67F273037}" dt="2022-04-20T21:37:39.893" v="3423" actId="20577"/>
          <ac:spMkLst>
            <pc:docMk/>
            <pc:sldMk cId="933891366" sldId="321"/>
            <ac:spMk id="31" creationId="{ED2C227E-26DB-4AE0-BA18-691BF8063D49}"/>
          </ac:spMkLst>
        </pc:spChg>
        <pc:picChg chg="add mod">
          <ac:chgData name="Gonçalo Freitas" userId="c81ae397-b368-419c-a192-0efe683c461f" providerId="ADAL" clId="{97E65637-F0D7-4A0A-BA57-98F67F273037}" dt="2022-04-20T21:33:37.709" v="3331" actId="1076"/>
          <ac:picMkLst>
            <pc:docMk/>
            <pc:sldMk cId="933891366" sldId="321"/>
            <ac:picMk id="4" creationId="{0E261580-B18C-4C9C-98DE-15731708CD5B}"/>
          </ac:picMkLst>
        </pc:picChg>
        <pc:picChg chg="add mod">
          <ac:chgData name="Gonçalo Freitas" userId="c81ae397-b368-419c-a192-0efe683c461f" providerId="ADAL" clId="{97E65637-F0D7-4A0A-BA57-98F67F273037}" dt="2022-04-20T21:35:38.012" v="3351" actId="1076"/>
          <ac:picMkLst>
            <pc:docMk/>
            <pc:sldMk cId="933891366" sldId="321"/>
            <ac:picMk id="6" creationId="{1D54C95C-D712-4121-8848-7D928D2ABC4C}"/>
          </ac:picMkLst>
        </pc:picChg>
        <pc:picChg chg="add del">
          <ac:chgData name="Gonçalo Freitas" userId="c81ae397-b368-419c-a192-0efe683c461f" providerId="ADAL" clId="{97E65637-F0D7-4A0A-BA57-98F67F273037}" dt="2022-04-20T21:34:07.317" v="3338" actId="478"/>
          <ac:picMkLst>
            <pc:docMk/>
            <pc:sldMk cId="933891366" sldId="321"/>
            <ac:picMk id="8" creationId="{5FAE3456-337A-44AE-88E0-5632587F6CFB}"/>
          </ac:picMkLst>
        </pc:picChg>
        <pc:picChg chg="add mod">
          <ac:chgData name="Gonçalo Freitas" userId="c81ae397-b368-419c-a192-0efe683c461f" providerId="ADAL" clId="{97E65637-F0D7-4A0A-BA57-98F67F273037}" dt="2022-04-20T21:34:15.204" v="3340" actId="1076"/>
          <ac:picMkLst>
            <pc:docMk/>
            <pc:sldMk cId="933891366" sldId="321"/>
            <ac:picMk id="16" creationId="{DA51BEDB-D616-421E-8DC8-A7ADAE5D0679}"/>
          </ac:picMkLst>
        </pc:picChg>
        <pc:picChg chg="del">
          <ac:chgData name="Gonçalo Freitas" userId="c81ae397-b368-419c-a192-0efe683c461f" providerId="ADAL" clId="{97E65637-F0D7-4A0A-BA57-98F67F273037}" dt="2022-04-20T21:33:13.679" v="3329" actId="478"/>
          <ac:picMkLst>
            <pc:docMk/>
            <pc:sldMk cId="933891366" sldId="321"/>
            <ac:picMk id="17" creationId="{C6C696B9-E88B-4C84-8329-1AC6C607D360}"/>
          </ac:picMkLst>
        </pc:picChg>
        <pc:picChg chg="add del mod">
          <ac:chgData name="Gonçalo Freitas" userId="c81ae397-b368-419c-a192-0efe683c461f" providerId="ADAL" clId="{97E65637-F0D7-4A0A-BA57-98F67F273037}" dt="2022-04-20T21:35:24.760" v="3348" actId="478"/>
          <ac:picMkLst>
            <pc:docMk/>
            <pc:sldMk cId="933891366" sldId="321"/>
            <ac:picMk id="19" creationId="{7CC7005F-CF0F-4F9F-917F-9AAD62914273}"/>
          </ac:picMkLst>
        </pc:picChg>
        <pc:picChg chg="add mod">
          <ac:chgData name="Gonçalo Freitas" userId="c81ae397-b368-419c-a192-0efe683c461f" providerId="ADAL" clId="{97E65637-F0D7-4A0A-BA57-98F67F273037}" dt="2022-04-20T21:35:39.176" v="3352" actId="1076"/>
          <ac:picMkLst>
            <pc:docMk/>
            <pc:sldMk cId="933891366" sldId="321"/>
            <ac:picMk id="21" creationId="{C7BC1A40-C4FB-4183-9C18-261131B655B1}"/>
          </ac:picMkLst>
        </pc:picChg>
        <pc:picChg chg="add mod">
          <ac:chgData name="Gonçalo Freitas" userId="c81ae397-b368-419c-a192-0efe683c461f" providerId="ADAL" clId="{97E65637-F0D7-4A0A-BA57-98F67F273037}" dt="2022-04-20T21:35:48.757" v="3354" actId="1076"/>
          <ac:picMkLst>
            <pc:docMk/>
            <pc:sldMk cId="933891366" sldId="321"/>
            <ac:picMk id="23" creationId="{BFEF01C3-9CDE-4F4D-AE76-22202620D653}"/>
          </ac:picMkLst>
        </pc:picChg>
        <pc:picChg chg="add mod">
          <ac:chgData name="Gonçalo Freitas" userId="c81ae397-b368-419c-a192-0efe683c461f" providerId="ADAL" clId="{97E65637-F0D7-4A0A-BA57-98F67F273037}" dt="2022-04-20T21:35:57.559" v="3356" actId="1076"/>
          <ac:picMkLst>
            <pc:docMk/>
            <pc:sldMk cId="933891366" sldId="321"/>
            <ac:picMk id="25" creationId="{C878AB14-A58A-494D-BDD1-6B67E7D56C90}"/>
          </ac:picMkLst>
        </pc:picChg>
      </pc:sldChg>
      <pc:sldChg chg="addSp modSp new mod modNotesTx">
        <pc:chgData name="Gonçalo Freitas" userId="c81ae397-b368-419c-a192-0efe683c461f" providerId="ADAL" clId="{97E65637-F0D7-4A0A-BA57-98F67F273037}" dt="2022-04-28T15:31:55.119" v="4700"/>
        <pc:sldMkLst>
          <pc:docMk/>
          <pc:sldMk cId="38324217" sldId="322"/>
        </pc:sldMkLst>
        <pc:spChg chg="mod">
          <ac:chgData name="Gonçalo Freitas" userId="c81ae397-b368-419c-a192-0efe683c461f" providerId="ADAL" clId="{97E65637-F0D7-4A0A-BA57-98F67F273037}" dt="2022-04-20T21:51:31.215" v="3502" actId="2711"/>
          <ac:spMkLst>
            <pc:docMk/>
            <pc:sldMk cId="38324217" sldId="322"/>
            <ac:spMk id="2" creationId="{3601A1FA-FF91-4353-A64D-72D7C24567B4}"/>
          </ac:spMkLst>
        </pc:spChg>
        <pc:picChg chg="add mod">
          <ac:chgData name="Gonçalo Freitas" userId="c81ae397-b368-419c-a192-0efe683c461f" providerId="ADAL" clId="{97E65637-F0D7-4A0A-BA57-98F67F273037}" dt="2022-04-20T21:46:30.521" v="3431" actId="1076"/>
          <ac:picMkLst>
            <pc:docMk/>
            <pc:sldMk cId="38324217" sldId="322"/>
            <ac:picMk id="4" creationId="{1079C8C8-F7E8-47A6-96AC-C629DEEAF014}"/>
          </ac:picMkLst>
        </pc:picChg>
      </pc:sldChg>
      <pc:sldChg chg="addSp delSp modSp new mod modNotesTx">
        <pc:chgData name="Gonçalo Freitas" userId="c81ae397-b368-419c-a192-0efe683c461f" providerId="ADAL" clId="{97E65637-F0D7-4A0A-BA57-98F67F273037}" dt="2022-04-28T15:27:39.841" v="4663" actId="20577"/>
        <pc:sldMkLst>
          <pc:docMk/>
          <pc:sldMk cId="2953263828" sldId="323"/>
        </pc:sldMkLst>
        <pc:spChg chg="mod">
          <ac:chgData name="Gonçalo Freitas" userId="c81ae397-b368-419c-a192-0efe683c461f" providerId="ADAL" clId="{97E65637-F0D7-4A0A-BA57-98F67F273037}" dt="2022-04-28T15:27:39.841" v="4663" actId="20577"/>
          <ac:spMkLst>
            <pc:docMk/>
            <pc:sldMk cId="2953263828" sldId="323"/>
            <ac:spMk id="2" creationId="{01519898-6C2B-45CA-940F-C971A9548CA5}"/>
          </ac:spMkLst>
        </pc:spChg>
        <pc:spChg chg="add mod">
          <ac:chgData name="Gonçalo Freitas" userId="c81ae397-b368-419c-a192-0efe683c461f" providerId="ADAL" clId="{97E65637-F0D7-4A0A-BA57-98F67F273037}" dt="2022-04-27T16:26:25.150" v="4468" actId="20577"/>
          <ac:spMkLst>
            <pc:docMk/>
            <pc:sldMk cId="2953263828" sldId="323"/>
            <ac:spMk id="15" creationId="{4B29921D-4434-4D95-BD72-821499B70E6B}"/>
          </ac:spMkLst>
        </pc:spChg>
        <pc:picChg chg="add del mod">
          <ac:chgData name="Gonçalo Freitas" userId="c81ae397-b368-419c-a192-0efe683c461f" providerId="ADAL" clId="{97E65637-F0D7-4A0A-BA57-98F67F273037}" dt="2022-04-20T21:56:26.454" v="3574" actId="478"/>
          <ac:picMkLst>
            <pc:docMk/>
            <pc:sldMk cId="2953263828" sldId="323"/>
            <ac:picMk id="4" creationId="{DE042726-C2B0-4514-A087-A1D727B0DF4F}"/>
          </ac:picMkLst>
        </pc:picChg>
        <pc:picChg chg="add del mod">
          <ac:chgData name="Gonçalo Freitas" userId="c81ae397-b368-419c-a192-0efe683c461f" providerId="ADAL" clId="{97E65637-F0D7-4A0A-BA57-98F67F273037}" dt="2022-04-20T21:55:57.503" v="3558" actId="478"/>
          <ac:picMkLst>
            <pc:docMk/>
            <pc:sldMk cId="2953263828" sldId="323"/>
            <ac:picMk id="6" creationId="{EC08EB64-88E0-43B5-B41D-C303B80C1D63}"/>
          </ac:picMkLst>
        </pc:picChg>
        <pc:picChg chg="add del mod">
          <ac:chgData name="Gonçalo Freitas" userId="c81ae397-b368-419c-a192-0efe683c461f" providerId="ADAL" clId="{97E65637-F0D7-4A0A-BA57-98F67F273037}" dt="2022-04-20T21:55:57.503" v="3558" actId="478"/>
          <ac:picMkLst>
            <pc:docMk/>
            <pc:sldMk cId="2953263828" sldId="323"/>
            <ac:picMk id="8" creationId="{14D54FDD-01C4-4835-8C04-666BFF95A34B}"/>
          </ac:picMkLst>
        </pc:picChg>
        <pc:picChg chg="add del mod">
          <ac:chgData name="Gonçalo Freitas" userId="c81ae397-b368-419c-a192-0efe683c461f" providerId="ADAL" clId="{97E65637-F0D7-4A0A-BA57-98F67F273037}" dt="2022-04-20T21:56:25.972" v="3573" actId="478"/>
          <ac:picMkLst>
            <pc:docMk/>
            <pc:sldMk cId="2953263828" sldId="323"/>
            <ac:picMk id="10" creationId="{DF0779FD-D8B1-41C8-B11B-B6742BD7B43D}"/>
          </ac:picMkLst>
        </pc:picChg>
        <pc:picChg chg="add del mod">
          <ac:chgData name="Gonçalo Freitas" userId="c81ae397-b368-419c-a192-0efe683c461f" providerId="ADAL" clId="{97E65637-F0D7-4A0A-BA57-98F67F273037}" dt="2022-04-20T21:56:25.300" v="3572" actId="478"/>
          <ac:picMkLst>
            <pc:docMk/>
            <pc:sldMk cId="2953263828" sldId="323"/>
            <ac:picMk id="12" creationId="{578E0223-D4F1-4D5D-8068-285188598607}"/>
          </ac:picMkLst>
        </pc:picChg>
        <pc:picChg chg="add del mod">
          <ac:chgData name="Gonçalo Freitas" userId="c81ae397-b368-419c-a192-0efe683c461f" providerId="ADAL" clId="{97E65637-F0D7-4A0A-BA57-98F67F273037}" dt="2022-04-20T21:55:57.503" v="3558" actId="478"/>
          <ac:picMkLst>
            <pc:docMk/>
            <pc:sldMk cId="2953263828" sldId="323"/>
            <ac:picMk id="14" creationId="{DA0D3B15-2FBB-4AF0-9A60-9EF8DED24B51}"/>
          </ac:picMkLst>
        </pc:picChg>
      </pc:sldChg>
      <pc:sldChg chg="addSp delSp modSp add mod modNotesTx">
        <pc:chgData name="Gonçalo Freitas" userId="c81ae397-b368-419c-a192-0efe683c461f" providerId="ADAL" clId="{97E65637-F0D7-4A0A-BA57-98F67F273037}" dt="2022-04-20T22:07:08.345" v="3817"/>
        <pc:sldMkLst>
          <pc:docMk/>
          <pc:sldMk cId="3108707562" sldId="324"/>
        </pc:sldMkLst>
        <pc:spChg chg="del">
          <ac:chgData name="Gonçalo Freitas" userId="c81ae397-b368-419c-a192-0efe683c461f" providerId="ADAL" clId="{97E65637-F0D7-4A0A-BA57-98F67F273037}" dt="2022-04-20T21:57:47.113" v="3586" actId="478"/>
          <ac:spMkLst>
            <pc:docMk/>
            <pc:sldMk cId="3108707562" sldId="324"/>
            <ac:spMk id="2" creationId="{01519898-6C2B-45CA-940F-C971A9548CA5}"/>
          </ac:spMkLst>
        </pc:spChg>
        <pc:spChg chg="add del mod">
          <ac:chgData name="Gonçalo Freitas" userId="c81ae397-b368-419c-a192-0efe683c461f" providerId="ADAL" clId="{97E65637-F0D7-4A0A-BA57-98F67F273037}" dt="2022-04-20T21:57:49.487" v="3587" actId="478"/>
          <ac:spMkLst>
            <pc:docMk/>
            <pc:sldMk cId="3108707562" sldId="324"/>
            <ac:spMk id="5" creationId="{CA319ED0-41FF-4FE8-BC89-F7767C7EB274}"/>
          </ac:spMkLst>
        </pc:spChg>
        <pc:spChg chg="add mod">
          <ac:chgData name="Gonçalo Freitas" userId="c81ae397-b368-419c-a192-0efe683c461f" providerId="ADAL" clId="{97E65637-F0D7-4A0A-BA57-98F67F273037}" dt="2022-04-20T22:04:14.543" v="3751" actId="1076"/>
          <ac:spMkLst>
            <pc:docMk/>
            <pc:sldMk cId="3108707562" sldId="324"/>
            <ac:spMk id="16" creationId="{2DB8A472-A61D-493E-AA92-4FCAA6CACDFF}"/>
          </ac:spMkLst>
        </pc:spChg>
        <pc:picChg chg="del mod">
          <ac:chgData name="Gonçalo Freitas" userId="c81ae397-b368-419c-a192-0efe683c461f" providerId="ADAL" clId="{97E65637-F0D7-4A0A-BA57-98F67F273037}" dt="2022-04-20T21:57:56.879" v="3590" actId="478"/>
          <ac:picMkLst>
            <pc:docMk/>
            <pc:sldMk cId="3108707562" sldId="324"/>
            <ac:picMk id="4" creationId="{DE042726-C2B0-4514-A087-A1D727B0DF4F}"/>
          </ac:picMkLst>
        </pc:picChg>
        <pc:picChg chg="add del mod">
          <ac:chgData name="Gonçalo Freitas" userId="c81ae397-b368-419c-a192-0efe683c461f" providerId="ADAL" clId="{97E65637-F0D7-4A0A-BA57-98F67F273037}" dt="2022-04-20T22:00:25.258" v="3621" actId="478"/>
          <ac:picMkLst>
            <pc:docMk/>
            <pc:sldMk cId="3108707562" sldId="324"/>
            <ac:picMk id="7" creationId="{ABF579DD-4D01-4628-A2C5-F6C4B71AFBD4}"/>
          </ac:picMkLst>
        </pc:picChg>
        <pc:picChg chg="add mod">
          <ac:chgData name="Gonçalo Freitas" userId="c81ae397-b368-419c-a192-0efe683c461f" providerId="ADAL" clId="{97E65637-F0D7-4A0A-BA57-98F67F273037}" dt="2022-04-20T22:00:35.413" v="3626" actId="1076"/>
          <ac:picMkLst>
            <pc:docMk/>
            <pc:sldMk cId="3108707562" sldId="324"/>
            <ac:picMk id="9" creationId="{1A7E2BAF-C0F9-4EAE-8ACE-DBB99FD521C6}"/>
          </ac:picMkLst>
        </pc:picChg>
        <pc:picChg chg="mod">
          <ac:chgData name="Gonçalo Freitas" userId="c81ae397-b368-419c-a192-0efe683c461f" providerId="ADAL" clId="{97E65637-F0D7-4A0A-BA57-98F67F273037}" dt="2022-04-20T21:59:58.581" v="3609" actId="1076"/>
          <ac:picMkLst>
            <pc:docMk/>
            <pc:sldMk cId="3108707562" sldId="324"/>
            <ac:picMk id="10" creationId="{DF0779FD-D8B1-41C8-B11B-B6742BD7B43D}"/>
          </ac:picMkLst>
        </pc:picChg>
        <pc:picChg chg="del mod">
          <ac:chgData name="Gonçalo Freitas" userId="c81ae397-b368-419c-a192-0efe683c461f" providerId="ADAL" clId="{97E65637-F0D7-4A0A-BA57-98F67F273037}" dt="2022-04-20T22:03:14.978" v="3728" actId="478"/>
          <ac:picMkLst>
            <pc:docMk/>
            <pc:sldMk cId="3108707562" sldId="324"/>
            <ac:picMk id="12" creationId="{578E0223-D4F1-4D5D-8068-285188598607}"/>
          </ac:picMkLst>
        </pc:picChg>
        <pc:picChg chg="add del mod">
          <ac:chgData name="Gonçalo Freitas" userId="c81ae397-b368-419c-a192-0efe683c461f" providerId="ADAL" clId="{97E65637-F0D7-4A0A-BA57-98F67F273037}" dt="2022-04-20T22:03:15.771" v="3729" actId="478"/>
          <ac:picMkLst>
            <pc:docMk/>
            <pc:sldMk cId="3108707562" sldId="324"/>
            <ac:picMk id="13" creationId="{97EF6464-BF08-4B64-9433-4659C2C6AFBB}"/>
          </ac:picMkLst>
        </pc:picChg>
        <pc:picChg chg="add del mod">
          <ac:chgData name="Gonçalo Freitas" userId="c81ae397-b368-419c-a192-0efe683c461f" providerId="ADAL" clId="{97E65637-F0D7-4A0A-BA57-98F67F273037}" dt="2022-04-20T22:00:47.372" v="3636" actId="478"/>
          <ac:picMkLst>
            <pc:docMk/>
            <pc:sldMk cId="3108707562" sldId="324"/>
            <ac:picMk id="15" creationId="{42BB26DC-BF0D-44A8-A588-BCC4C74FDC37}"/>
          </ac:picMkLst>
        </pc:picChg>
        <pc:picChg chg="add mod">
          <ac:chgData name="Gonçalo Freitas" userId="c81ae397-b368-419c-a192-0efe683c461f" providerId="ADAL" clId="{97E65637-F0D7-4A0A-BA57-98F67F273037}" dt="2022-04-20T22:03:35.733" v="3738" actId="1076"/>
          <ac:picMkLst>
            <pc:docMk/>
            <pc:sldMk cId="3108707562" sldId="324"/>
            <ac:picMk id="18" creationId="{5BFF0E80-DC11-4948-95C6-22EBD7901B75}"/>
          </ac:picMkLst>
        </pc:picChg>
        <pc:picChg chg="add mod">
          <ac:chgData name="Gonçalo Freitas" userId="c81ae397-b368-419c-a192-0efe683c461f" providerId="ADAL" clId="{97E65637-F0D7-4A0A-BA57-98F67F273037}" dt="2022-04-20T22:04:05.553" v="3748" actId="1076"/>
          <ac:picMkLst>
            <pc:docMk/>
            <pc:sldMk cId="3108707562" sldId="324"/>
            <ac:picMk id="20" creationId="{CC1A0376-924F-42A2-9B2D-94ABB85AC85A}"/>
          </ac:picMkLst>
        </pc:picChg>
      </pc:sldChg>
      <pc:sldChg chg="addSp delSp modSp add mod modNotesTx">
        <pc:chgData name="Gonçalo Freitas" userId="c81ae397-b368-419c-a192-0efe683c461f" providerId="ADAL" clId="{97E65637-F0D7-4A0A-BA57-98F67F273037}" dt="2022-04-21T17:59:57.815" v="3906" actId="20577"/>
        <pc:sldMkLst>
          <pc:docMk/>
          <pc:sldMk cId="2495536649" sldId="325"/>
        </pc:sldMkLst>
        <pc:spChg chg="mod">
          <ac:chgData name="Gonçalo Freitas" userId="c81ae397-b368-419c-a192-0efe683c461f" providerId="ADAL" clId="{97E65637-F0D7-4A0A-BA57-98F67F273037}" dt="2022-04-21T17:59:57.815" v="3906" actId="20577"/>
          <ac:spMkLst>
            <pc:docMk/>
            <pc:sldMk cId="2495536649" sldId="325"/>
            <ac:spMk id="16" creationId="{2DB8A472-A61D-493E-AA92-4FCAA6CACDFF}"/>
          </ac:spMkLst>
        </pc:spChg>
        <pc:picChg chg="add mod">
          <ac:chgData name="Gonçalo Freitas" userId="c81ae397-b368-419c-a192-0efe683c461f" providerId="ADAL" clId="{97E65637-F0D7-4A0A-BA57-98F67F273037}" dt="2022-04-20T22:06:00.228" v="3764" actId="1076"/>
          <ac:picMkLst>
            <pc:docMk/>
            <pc:sldMk cId="2495536649" sldId="325"/>
            <ac:picMk id="3" creationId="{4171B035-A8D3-4E17-902D-A150733D80E1}"/>
          </ac:picMkLst>
        </pc:picChg>
        <pc:picChg chg="add mod">
          <ac:chgData name="Gonçalo Freitas" userId="c81ae397-b368-419c-a192-0efe683c461f" providerId="ADAL" clId="{97E65637-F0D7-4A0A-BA57-98F67F273037}" dt="2022-04-20T22:06:11.309" v="3771" actId="1076"/>
          <ac:picMkLst>
            <pc:docMk/>
            <pc:sldMk cId="2495536649" sldId="325"/>
            <ac:picMk id="5" creationId="{C9A287A0-BC9E-476D-9500-092CA5CFF7E9}"/>
          </ac:picMkLst>
        </pc:picChg>
        <pc:picChg chg="del">
          <ac:chgData name="Gonçalo Freitas" userId="c81ae397-b368-419c-a192-0efe683c461f" providerId="ADAL" clId="{97E65637-F0D7-4A0A-BA57-98F67F273037}" dt="2022-04-20T22:05:42.679" v="3754" actId="478"/>
          <ac:picMkLst>
            <pc:docMk/>
            <pc:sldMk cId="2495536649" sldId="325"/>
            <ac:picMk id="9" creationId="{1A7E2BAF-C0F9-4EAE-8ACE-DBB99FD521C6}"/>
          </ac:picMkLst>
        </pc:picChg>
        <pc:picChg chg="del">
          <ac:chgData name="Gonçalo Freitas" userId="c81ae397-b368-419c-a192-0efe683c461f" providerId="ADAL" clId="{97E65637-F0D7-4A0A-BA57-98F67F273037}" dt="2022-04-20T22:05:39.982" v="3753" actId="478"/>
          <ac:picMkLst>
            <pc:docMk/>
            <pc:sldMk cId="2495536649" sldId="325"/>
            <ac:picMk id="10" creationId="{DF0779FD-D8B1-41C8-B11B-B6742BD7B43D}"/>
          </ac:picMkLst>
        </pc:picChg>
        <pc:picChg chg="del">
          <ac:chgData name="Gonçalo Freitas" userId="c81ae397-b368-419c-a192-0efe683c461f" providerId="ADAL" clId="{97E65637-F0D7-4A0A-BA57-98F67F273037}" dt="2022-04-20T22:06:03.278" v="3765" actId="478"/>
          <ac:picMkLst>
            <pc:docMk/>
            <pc:sldMk cId="2495536649" sldId="325"/>
            <ac:picMk id="18" creationId="{5BFF0E80-DC11-4948-95C6-22EBD7901B75}"/>
          </ac:picMkLst>
        </pc:picChg>
        <pc:picChg chg="del">
          <ac:chgData name="Gonçalo Freitas" userId="c81ae397-b368-419c-a192-0efe683c461f" providerId="ADAL" clId="{97E65637-F0D7-4A0A-BA57-98F67F273037}" dt="2022-04-20T22:05:43.296" v="3755" actId="478"/>
          <ac:picMkLst>
            <pc:docMk/>
            <pc:sldMk cId="2495536649" sldId="325"/>
            <ac:picMk id="20" creationId="{CC1A0376-924F-42A2-9B2D-94ABB85AC85A}"/>
          </ac:picMkLst>
        </pc:picChg>
      </pc:sldChg>
      <pc:sldChg chg="addSp modSp new mod ord">
        <pc:chgData name="Gonçalo Freitas" userId="c81ae397-b368-419c-a192-0efe683c461f" providerId="ADAL" clId="{97E65637-F0D7-4A0A-BA57-98F67F273037}" dt="2022-04-27T16:34:13.521" v="4586" actId="20577"/>
        <pc:sldMkLst>
          <pc:docMk/>
          <pc:sldMk cId="2797548979" sldId="326"/>
        </pc:sldMkLst>
        <pc:spChg chg="mod">
          <ac:chgData name="Gonçalo Freitas" userId="c81ae397-b368-419c-a192-0efe683c461f" providerId="ADAL" clId="{97E65637-F0D7-4A0A-BA57-98F67F273037}" dt="2022-04-27T16:21:49.903" v="4402" actId="20577"/>
          <ac:spMkLst>
            <pc:docMk/>
            <pc:sldMk cId="2797548979" sldId="326"/>
            <ac:spMk id="2" creationId="{DA289AA1-ED18-499E-9509-3838740D7C08}"/>
          </ac:spMkLst>
        </pc:spChg>
        <pc:spChg chg="add mod">
          <ac:chgData name="Gonçalo Freitas" userId="c81ae397-b368-419c-a192-0efe683c461f" providerId="ADAL" clId="{97E65637-F0D7-4A0A-BA57-98F67F273037}" dt="2022-04-27T16:34:13.521" v="4586" actId="20577"/>
          <ac:spMkLst>
            <pc:docMk/>
            <pc:sldMk cId="2797548979" sldId="326"/>
            <ac:spMk id="3" creationId="{F2E23A77-4337-410D-A4F7-90506CFC00CF}"/>
          </ac:spMkLst>
        </pc:spChg>
      </pc:sldChg>
      <pc:sldChg chg="modSp new mod">
        <pc:chgData name="Gonçalo Freitas" userId="c81ae397-b368-419c-a192-0efe683c461f" providerId="ADAL" clId="{97E65637-F0D7-4A0A-BA57-98F67F273037}" dt="2022-04-27T15:26:06.212" v="4333" actId="20577"/>
        <pc:sldMkLst>
          <pc:docMk/>
          <pc:sldMk cId="2242745852" sldId="327"/>
        </pc:sldMkLst>
        <pc:spChg chg="mod">
          <ac:chgData name="Gonçalo Freitas" userId="c81ae397-b368-419c-a192-0efe683c461f" providerId="ADAL" clId="{97E65637-F0D7-4A0A-BA57-98F67F273037}" dt="2022-04-27T15:26:06.212" v="4333" actId="20577"/>
          <ac:spMkLst>
            <pc:docMk/>
            <pc:sldMk cId="2242745852" sldId="327"/>
            <ac:spMk id="2" creationId="{EAC9BAB0-2771-439F-8ABF-E0FF75C92893}"/>
          </ac:spMkLst>
        </pc:spChg>
        <pc:spChg chg="mod">
          <ac:chgData name="Gonçalo Freitas" userId="c81ae397-b368-419c-a192-0efe683c461f" providerId="ADAL" clId="{97E65637-F0D7-4A0A-BA57-98F67F273037}" dt="2022-04-20T22:08:41.771" v="3852" actId="20577"/>
          <ac:spMkLst>
            <pc:docMk/>
            <pc:sldMk cId="2242745852" sldId="327"/>
            <ac:spMk id="3" creationId="{E189ABE0-30F6-41E7-9329-D463FB60D120}"/>
          </ac:spMkLst>
        </pc:spChg>
      </pc:sldChg>
      <pc:sldChg chg="addSp delSp modSp add del mod modNotesTx">
        <pc:chgData name="Gonçalo Freitas" userId="c81ae397-b368-419c-a192-0efe683c461f" providerId="ADAL" clId="{97E65637-F0D7-4A0A-BA57-98F67F273037}" dt="2022-04-21T20:27:47.965" v="4238" actId="47"/>
        <pc:sldMkLst>
          <pc:docMk/>
          <pc:sldMk cId="2171787288" sldId="328"/>
        </pc:sldMkLst>
        <pc:spChg chg="del">
          <ac:chgData name="Gonçalo Freitas" userId="c81ae397-b368-419c-a192-0efe683c461f" providerId="ADAL" clId="{97E65637-F0D7-4A0A-BA57-98F67F273037}" dt="2022-04-21T20:14:14.501" v="3908" actId="478"/>
          <ac:spMkLst>
            <pc:docMk/>
            <pc:sldMk cId="2171787288" sldId="328"/>
            <ac:spMk id="2" creationId="{9F6698B8-9F3F-49DB-95FF-70172D0FF7C9}"/>
          </ac:spMkLst>
        </pc:spChg>
        <pc:spChg chg="add mod">
          <ac:chgData name="Gonçalo Freitas" userId="c81ae397-b368-419c-a192-0efe683c461f" providerId="ADAL" clId="{97E65637-F0D7-4A0A-BA57-98F67F273037}" dt="2022-04-21T20:23:07.075" v="4137" actId="14100"/>
          <ac:spMkLst>
            <pc:docMk/>
            <pc:sldMk cId="2171787288" sldId="328"/>
            <ac:spMk id="3" creationId="{08D88F7A-676A-4D5C-86E3-A38BF783B35A}"/>
          </ac:spMkLst>
        </pc:spChg>
        <pc:spChg chg="mod">
          <ac:chgData name="Gonçalo Freitas" userId="c81ae397-b368-419c-a192-0efe683c461f" providerId="ADAL" clId="{97E65637-F0D7-4A0A-BA57-98F67F273037}" dt="2022-04-21T20:15:23.374" v="3940" actId="20577"/>
          <ac:spMkLst>
            <pc:docMk/>
            <pc:sldMk cId="2171787288" sldId="328"/>
            <ac:spMk id="4" creationId="{3C334110-CC1F-4AED-B970-F0D679313BEF}"/>
          </ac:spMkLst>
        </pc:spChg>
        <pc:spChg chg="add del mod">
          <ac:chgData name="Gonçalo Freitas" userId="c81ae397-b368-419c-a192-0efe683c461f" providerId="ADAL" clId="{97E65637-F0D7-4A0A-BA57-98F67F273037}" dt="2022-04-21T20:23:15.182" v="4142"/>
          <ac:spMkLst>
            <pc:docMk/>
            <pc:sldMk cId="2171787288" sldId="328"/>
            <ac:spMk id="5" creationId="{74C0B4DD-A792-4C4D-8A74-4ED88502A984}"/>
          </ac:spMkLst>
        </pc:spChg>
        <pc:spChg chg="add mod">
          <ac:chgData name="Gonçalo Freitas" userId="c81ae397-b368-419c-a192-0efe683c461f" providerId="ADAL" clId="{97E65637-F0D7-4A0A-BA57-98F67F273037}" dt="2022-04-21T20:23:12.505" v="4139" actId="1076"/>
          <ac:spMkLst>
            <pc:docMk/>
            <pc:sldMk cId="2171787288" sldId="328"/>
            <ac:spMk id="6" creationId="{7EFFE6ED-D827-47F3-A228-2BA9B9789BFC}"/>
          </ac:spMkLst>
        </pc:spChg>
        <pc:spChg chg="del">
          <ac:chgData name="Gonçalo Freitas" userId="c81ae397-b368-419c-a192-0efe683c461f" providerId="ADAL" clId="{97E65637-F0D7-4A0A-BA57-98F67F273037}" dt="2022-04-21T20:14:14.501" v="3908" actId="478"/>
          <ac:spMkLst>
            <pc:docMk/>
            <pc:sldMk cId="2171787288" sldId="328"/>
            <ac:spMk id="9" creationId="{C5E38214-B72B-4D8A-AFCE-7673F4F8679F}"/>
          </ac:spMkLst>
        </pc:spChg>
        <pc:spChg chg="add mod">
          <ac:chgData name="Gonçalo Freitas" userId="c81ae397-b368-419c-a192-0efe683c461f" providerId="ADAL" clId="{97E65637-F0D7-4A0A-BA57-98F67F273037}" dt="2022-04-21T20:18:58.776" v="4033" actId="571"/>
          <ac:spMkLst>
            <pc:docMk/>
            <pc:sldMk cId="2171787288" sldId="328"/>
            <ac:spMk id="10" creationId="{85A03FBC-CD27-4BA8-BBC2-94EDF1C6F018}"/>
          </ac:spMkLst>
        </pc:spChg>
        <pc:spChg chg="del">
          <ac:chgData name="Gonçalo Freitas" userId="c81ae397-b368-419c-a192-0efe683c461f" providerId="ADAL" clId="{97E65637-F0D7-4A0A-BA57-98F67F273037}" dt="2022-04-21T20:14:14.501" v="3908" actId="478"/>
          <ac:spMkLst>
            <pc:docMk/>
            <pc:sldMk cId="2171787288" sldId="328"/>
            <ac:spMk id="12" creationId="{0FDB03F0-DB32-4575-97AA-31F409C94769}"/>
          </ac:spMkLst>
        </pc:spChg>
        <pc:picChg chg="del">
          <ac:chgData name="Gonçalo Freitas" userId="c81ae397-b368-419c-a192-0efe683c461f" providerId="ADAL" clId="{97E65637-F0D7-4A0A-BA57-98F67F273037}" dt="2022-04-21T20:14:14.501" v="3908" actId="478"/>
          <ac:picMkLst>
            <pc:docMk/>
            <pc:sldMk cId="2171787288" sldId="328"/>
            <ac:picMk id="8" creationId="{C252A7FD-3729-49F4-B4AB-823478432520}"/>
          </ac:picMkLst>
        </pc:picChg>
        <pc:picChg chg="add mod">
          <ac:chgData name="Gonçalo Freitas" userId="c81ae397-b368-419c-a192-0efe683c461f" providerId="ADAL" clId="{97E65637-F0D7-4A0A-BA57-98F67F273037}" dt="2022-04-21T20:23:14.568" v="4140" actId="1076"/>
          <ac:picMkLst>
            <pc:docMk/>
            <pc:sldMk cId="2171787288" sldId="328"/>
            <ac:picMk id="11" creationId="{6222F215-EC04-4B6C-9176-FD6FEBE97D79}"/>
          </ac:picMkLst>
        </pc:picChg>
      </pc:sldChg>
      <pc:sldChg chg="addSp delSp modSp new mod modNotesTx">
        <pc:chgData name="Gonçalo Freitas" userId="c81ae397-b368-419c-a192-0efe683c461f" providerId="ADAL" clId="{97E65637-F0D7-4A0A-BA57-98F67F273037}" dt="2022-04-28T15:31:11.817" v="4699"/>
        <pc:sldMkLst>
          <pc:docMk/>
          <pc:sldMk cId="979563090" sldId="329"/>
        </pc:sldMkLst>
        <pc:spChg chg="del">
          <ac:chgData name="Gonçalo Freitas" userId="c81ae397-b368-419c-a192-0efe683c461f" providerId="ADAL" clId="{97E65637-F0D7-4A0A-BA57-98F67F273037}" dt="2022-04-21T20:23:26.986" v="4144" actId="478"/>
          <ac:spMkLst>
            <pc:docMk/>
            <pc:sldMk cId="979563090" sldId="329"/>
            <ac:spMk id="2" creationId="{3851CF87-F7D8-42E2-B34E-46A2A36196F1}"/>
          </ac:spMkLst>
        </pc:spChg>
        <pc:spChg chg="add mod">
          <ac:chgData name="Gonçalo Freitas" userId="c81ae397-b368-419c-a192-0efe683c461f" providerId="ADAL" clId="{97E65637-F0D7-4A0A-BA57-98F67F273037}" dt="2022-04-21T20:23:33.482" v="4145"/>
          <ac:spMkLst>
            <pc:docMk/>
            <pc:sldMk cId="979563090" sldId="329"/>
            <ac:spMk id="3" creationId="{1BBCED28-3A4D-4739-B651-C34DB517875C}"/>
          </ac:spMkLst>
        </pc:spChg>
        <pc:spChg chg="add mod">
          <ac:chgData name="Gonçalo Freitas" userId="c81ae397-b368-419c-a192-0efe683c461f" providerId="ADAL" clId="{97E65637-F0D7-4A0A-BA57-98F67F273037}" dt="2022-04-28T15:22:49.393" v="4655" actId="404"/>
          <ac:spMkLst>
            <pc:docMk/>
            <pc:sldMk cId="979563090" sldId="329"/>
            <ac:spMk id="4" creationId="{5242DCEE-2C54-459B-90D6-9C0CA1217CC5}"/>
          </ac:spMkLst>
        </pc:spChg>
        <pc:spChg chg="add mod">
          <ac:chgData name="Gonçalo Freitas" userId="c81ae397-b368-419c-a192-0efe683c461f" providerId="ADAL" clId="{97E65637-F0D7-4A0A-BA57-98F67F273037}" dt="2022-04-21T20:25:48.669" v="4190" actId="1076"/>
          <ac:spMkLst>
            <pc:docMk/>
            <pc:sldMk cId="979563090" sldId="329"/>
            <ac:spMk id="5" creationId="{31EBDB54-D405-4A35-B8FF-7CA037B5D0FD}"/>
          </ac:spMkLst>
        </pc:spChg>
        <pc:spChg chg="add mod">
          <ac:chgData name="Gonçalo Freitas" userId="c81ae397-b368-419c-a192-0efe683c461f" providerId="ADAL" clId="{97E65637-F0D7-4A0A-BA57-98F67F273037}" dt="2022-04-21T20:26:06.095" v="4219" actId="20577"/>
          <ac:spMkLst>
            <pc:docMk/>
            <pc:sldMk cId="979563090" sldId="329"/>
            <ac:spMk id="7" creationId="{F3A6BDFB-B6D4-44BE-979B-2B0D33D46B1C}"/>
          </ac:spMkLst>
        </pc:spChg>
        <pc:picChg chg="add mod">
          <ac:chgData name="Gonçalo Freitas" userId="c81ae397-b368-419c-a192-0efe683c461f" providerId="ADAL" clId="{97E65637-F0D7-4A0A-BA57-98F67F273037}" dt="2022-04-21T20:25:42.441" v="4189" actId="1076"/>
          <ac:picMkLst>
            <pc:docMk/>
            <pc:sldMk cId="979563090" sldId="329"/>
            <ac:picMk id="6" creationId="{34A427D6-2127-497F-89FF-7AEC0A58E8A4}"/>
          </ac:picMkLst>
        </pc:picChg>
      </pc:sldChg>
      <pc:sldChg chg="del">
        <pc:chgData name="Gonçalo Freitas" userId="c81ae397-b368-419c-a192-0efe683c461f" providerId="ADAL" clId="{97E65637-F0D7-4A0A-BA57-98F67F273037}" dt="2022-04-28T15:30:02.144" v="4685" actId="47"/>
        <pc:sldMkLst>
          <pc:docMk/>
          <pc:sldMk cId="3791143916" sldId="330"/>
        </pc:sldMkLst>
      </pc:sldChg>
      <pc:sldChg chg="addSp delSp modSp new del">
        <pc:chgData name="Gonçalo Freitas" userId="c81ae397-b368-419c-a192-0efe683c461f" providerId="ADAL" clId="{97E65637-F0D7-4A0A-BA57-98F67F273037}" dt="2022-04-28T15:29:03.792" v="4668" actId="47"/>
        <pc:sldMkLst>
          <pc:docMk/>
          <pc:sldMk cId="3179281771" sldId="331"/>
        </pc:sldMkLst>
        <pc:spChg chg="add del mod">
          <ac:chgData name="Gonçalo Freitas" userId="c81ae397-b368-419c-a192-0efe683c461f" providerId="ADAL" clId="{97E65637-F0D7-4A0A-BA57-98F67F273037}" dt="2022-04-28T15:28:57.970" v="4666"/>
          <ac:spMkLst>
            <pc:docMk/>
            <pc:sldMk cId="3179281771" sldId="331"/>
            <ac:spMk id="5" creationId="{7CF59564-3A5F-4D82-9F05-BD7874F2B42D}"/>
          </ac:spMkLst>
        </pc:spChg>
        <pc:spChg chg="add del mod">
          <ac:chgData name="Gonçalo Freitas" userId="c81ae397-b368-419c-a192-0efe683c461f" providerId="ADAL" clId="{97E65637-F0D7-4A0A-BA57-98F67F273037}" dt="2022-04-28T15:28:57.970" v="4666"/>
          <ac:spMkLst>
            <pc:docMk/>
            <pc:sldMk cId="3179281771" sldId="331"/>
            <ac:spMk id="8" creationId="{AFB6A01A-6EA1-47AB-ADA8-EC4F8EEC5355}"/>
          </ac:spMkLst>
        </pc:spChg>
        <pc:spChg chg="add del mod">
          <ac:chgData name="Gonçalo Freitas" userId="c81ae397-b368-419c-a192-0efe683c461f" providerId="ADAL" clId="{97E65637-F0D7-4A0A-BA57-98F67F273037}" dt="2022-04-28T15:28:57.970" v="4666"/>
          <ac:spMkLst>
            <pc:docMk/>
            <pc:sldMk cId="3179281771" sldId="331"/>
            <ac:spMk id="9" creationId="{083D4952-3F85-4F88-A68F-0AAAEA287009}"/>
          </ac:spMkLst>
        </pc:spChg>
        <pc:spChg chg="add del mod">
          <ac:chgData name="Gonçalo Freitas" userId="c81ae397-b368-419c-a192-0efe683c461f" providerId="ADAL" clId="{97E65637-F0D7-4A0A-BA57-98F67F273037}" dt="2022-04-28T15:28:57.970" v="4666"/>
          <ac:spMkLst>
            <pc:docMk/>
            <pc:sldMk cId="3179281771" sldId="331"/>
            <ac:spMk id="11" creationId="{7F7433AF-892F-4D0B-95B6-98B43378818E}"/>
          </ac:spMkLst>
        </pc:spChg>
        <pc:spChg chg="add del mod">
          <ac:chgData name="Gonçalo Freitas" userId="c81ae397-b368-419c-a192-0efe683c461f" providerId="ADAL" clId="{97E65637-F0D7-4A0A-BA57-98F67F273037}" dt="2022-04-28T15:28:57.970" v="4666"/>
          <ac:spMkLst>
            <pc:docMk/>
            <pc:sldMk cId="3179281771" sldId="331"/>
            <ac:spMk id="12" creationId="{E76D93FF-FDE4-43B6-84F8-2CA76D845B6F}"/>
          </ac:spMkLst>
        </pc:spChg>
        <pc:picChg chg="add del mod">
          <ac:chgData name="Gonçalo Freitas" userId="c81ae397-b368-419c-a192-0efe683c461f" providerId="ADAL" clId="{97E65637-F0D7-4A0A-BA57-98F67F273037}" dt="2022-04-28T15:28:57.970" v="4666"/>
          <ac:picMkLst>
            <pc:docMk/>
            <pc:sldMk cId="3179281771" sldId="331"/>
            <ac:picMk id="2" creationId="{D7C7E331-D1BC-4BA6-BCB7-B65F12F8ECC0}"/>
          </ac:picMkLst>
        </pc:picChg>
        <pc:picChg chg="add del mod">
          <ac:chgData name="Gonçalo Freitas" userId="c81ae397-b368-419c-a192-0efe683c461f" providerId="ADAL" clId="{97E65637-F0D7-4A0A-BA57-98F67F273037}" dt="2022-04-28T15:28:57.970" v="4666"/>
          <ac:picMkLst>
            <pc:docMk/>
            <pc:sldMk cId="3179281771" sldId="331"/>
            <ac:picMk id="3" creationId="{437D9BF5-1014-4B5A-B736-F895E4BDAEF2}"/>
          </ac:picMkLst>
        </pc:picChg>
        <pc:picChg chg="add del mod">
          <ac:chgData name="Gonçalo Freitas" userId="c81ae397-b368-419c-a192-0efe683c461f" providerId="ADAL" clId="{97E65637-F0D7-4A0A-BA57-98F67F273037}" dt="2022-04-28T15:28:57.970" v="4666"/>
          <ac:picMkLst>
            <pc:docMk/>
            <pc:sldMk cId="3179281771" sldId="331"/>
            <ac:picMk id="4" creationId="{57A3A302-CF75-45E7-BE96-F624B7FD4F33}"/>
          </ac:picMkLst>
        </pc:picChg>
        <pc:picChg chg="add del mod">
          <ac:chgData name="Gonçalo Freitas" userId="c81ae397-b368-419c-a192-0efe683c461f" providerId="ADAL" clId="{97E65637-F0D7-4A0A-BA57-98F67F273037}" dt="2022-04-28T15:28:57.970" v="4666"/>
          <ac:picMkLst>
            <pc:docMk/>
            <pc:sldMk cId="3179281771" sldId="331"/>
            <ac:picMk id="10" creationId="{965796BC-C82B-47BA-975F-233EFD541697}"/>
          </ac:picMkLst>
        </pc:picChg>
        <pc:cxnChg chg="add del mod">
          <ac:chgData name="Gonçalo Freitas" userId="c81ae397-b368-419c-a192-0efe683c461f" providerId="ADAL" clId="{97E65637-F0D7-4A0A-BA57-98F67F273037}" dt="2022-04-28T15:28:57.970" v="4666"/>
          <ac:cxnSpMkLst>
            <pc:docMk/>
            <pc:sldMk cId="3179281771" sldId="331"/>
            <ac:cxnSpMk id="6" creationId="{5D873B2C-3C2E-46FC-9005-E3A06EABCF3E}"/>
          </ac:cxnSpMkLst>
        </pc:cxnChg>
        <pc:cxnChg chg="add del mod">
          <ac:chgData name="Gonçalo Freitas" userId="c81ae397-b368-419c-a192-0efe683c461f" providerId="ADAL" clId="{97E65637-F0D7-4A0A-BA57-98F67F273037}" dt="2022-04-28T15:28:57.970" v="4666"/>
          <ac:cxnSpMkLst>
            <pc:docMk/>
            <pc:sldMk cId="3179281771" sldId="331"/>
            <ac:cxnSpMk id="7" creationId="{54530919-D6DB-4911-AFCF-DEFFB64CA8D0}"/>
          </ac:cxnSpMkLst>
        </pc:cxnChg>
      </pc:sldChg>
      <pc:sldChg chg="addSp delSp modSp new add del ord">
        <pc:chgData name="Gonçalo Freitas" userId="c81ae397-b368-419c-a192-0efe683c461f" providerId="ADAL" clId="{97E65637-F0D7-4A0A-BA57-98F67F273037}" dt="2022-04-26T16:59:26.337" v="4290" actId="47"/>
        <pc:sldMkLst>
          <pc:docMk/>
          <pc:sldMk cId="3896203517" sldId="331"/>
        </pc:sldMkLst>
        <pc:spChg chg="add del mod">
          <ac:chgData name="Gonçalo Freitas" userId="c81ae397-b368-419c-a192-0efe683c461f" providerId="ADAL" clId="{97E65637-F0D7-4A0A-BA57-98F67F273037}" dt="2022-04-26T16:57:57.774" v="4245"/>
          <ac:spMkLst>
            <pc:docMk/>
            <pc:sldMk cId="3896203517" sldId="331"/>
            <ac:spMk id="2" creationId="{FCFD560E-C446-476C-ADDA-5554E177CC33}"/>
          </ac:spMkLst>
        </pc:spChg>
        <pc:spChg chg="add del mod">
          <ac:chgData name="Gonçalo Freitas" userId="c81ae397-b368-419c-a192-0efe683c461f" providerId="ADAL" clId="{97E65637-F0D7-4A0A-BA57-98F67F273037}" dt="2022-04-26T16:57:57.774" v="4245"/>
          <ac:spMkLst>
            <pc:docMk/>
            <pc:sldMk cId="3896203517" sldId="331"/>
            <ac:spMk id="5" creationId="{6B9209B6-BE33-43A1-B0A2-6D13B9C9BC46}"/>
          </ac:spMkLst>
        </pc:spChg>
        <pc:spChg chg="add del mod">
          <ac:chgData name="Gonçalo Freitas" userId="c81ae397-b368-419c-a192-0efe683c461f" providerId="ADAL" clId="{97E65637-F0D7-4A0A-BA57-98F67F273037}" dt="2022-04-26T16:57:57.774" v="4245"/>
          <ac:spMkLst>
            <pc:docMk/>
            <pc:sldMk cId="3896203517" sldId="331"/>
            <ac:spMk id="6" creationId="{78431AFE-448F-4BF0-A107-8A23C292D006}"/>
          </ac:spMkLst>
        </pc:spChg>
        <pc:spChg chg="add del mod">
          <ac:chgData name="Gonçalo Freitas" userId="c81ae397-b368-419c-a192-0efe683c461f" providerId="ADAL" clId="{97E65637-F0D7-4A0A-BA57-98F67F273037}" dt="2022-04-26T16:57:57.774" v="4245"/>
          <ac:spMkLst>
            <pc:docMk/>
            <pc:sldMk cId="3896203517" sldId="331"/>
            <ac:spMk id="9" creationId="{60677A43-40AD-4866-94D9-3BAB6DE19BBE}"/>
          </ac:spMkLst>
        </pc:spChg>
        <pc:spChg chg="add del mod">
          <ac:chgData name="Gonçalo Freitas" userId="c81ae397-b368-419c-a192-0efe683c461f" providerId="ADAL" clId="{97E65637-F0D7-4A0A-BA57-98F67F273037}" dt="2022-04-26T16:57:57.774" v="4245"/>
          <ac:spMkLst>
            <pc:docMk/>
            <pc:sldMk cId="3896203517" sldId="331"/>
            <ac:spMk id="10" creationId="{6A99171D-290F-4BAD-BDD8-FC7DA2C507C2}"/>
          </ac:spMkLst>
        </pc:spChg>
        <pc:picChg chg="add del mod">
          <ac:chgData name="Gonçalo Freitas" userId="c81ae397-b368-419c-a192-0efe683c461f" providerId="ADAL" clId="{97E65637-F0D7-4A0A-BA57-98F67F273037}" dt="2022-04-26T16:57:57.774" v="4245"/>
          <ac:picMkLst>
            <pc:docMk/>
            <pc:sldMk cId="3896203517" sldId="331"/>
            <ac:picMk id="3" creationId="{4AD3916E-EAB6-48F0-8523-357E0A4DD0F8}"/>
          </ac:picMkLst>
        </pc:picChg>
        <pc:picChg chg="add del mod">
          <ac:chgData name="Gonçalo Freitas" userId="c81ae397-b368-419c-a192-0efe683c461f" providerId="ADAL" clId="{97E65637-F0D7-4A0A-BA57-98F67F273037}" dt="2022-04-26T16:57:57.774" v="4245"/>
          <ac:picMkLst>
            <pc:docMk/>
            <pc:sldMk cId="3896203517" sldId="331"/>
            <ac:picMk id="4" creationId="{E5588A18-8AB4-4B41-810C-AEC6F40115BF}"/>
          </ac:picMkLst>
        </pc:picChg>
        <pc:picChg chg="add del mod">
          <ac:chgData name="Gonçalo Freitas" userId="c81ae397-b368-419c-a192-0efe683c461f" providerId="ADAL" clId="{97E65637-F0D7-4A0A-BA57-98F67F273037}" dt="2022-04-26T16:57:57.774" v="4245"/>
          <ac:picMkLst>
            <pc:docMk/>
            <pc:sldMk cId="3896203517" sldId="331"/>
            <ac:picMk id="7" creationId="{6D5BE46B-442F-4BC9-8F44-7B6854767600}"/>
          </ac:picMkLst>
        </pc:picChg>
        <pc:picChg chg="add del mod">
          <ac:chgData name="Gonçalo Freitas" userId="c81ae397-b368-419c-a192-0efe683c461f" providerId="ADAL" clId="{97E65637-F0D7-4A0A-BA57-98F67F273037}" dt="2022-04-26T16:57:57.774" v="4245"/>
          <ac:picMkLst>
            <pc:docMk/>
            <pc:sldMk cId="3896203517" sldId="331"/>
            <ac:picMk id="8" creationId="{FFDA498A-CF00-41A1-8879-A54F77C6F304}"/>
          </ac:picMkLst>
        </pc:picChg>
      </pc:sldChg>
      <pc:sldChg chg="new del">
        <pc:chgData name="Gonçalo Freitas" userId="c81ae397-b368-419c-a192-0efe683c461f" providerId="ADAL" clId="{97E65637-F0D7-4A0A-BA57-98F67F273037}" dt="2022-04-26T16:57:43.180" v="4240" actId="47"/>
        <pc:sldMkLst>
          <pc:docMk/>
          <pc:sldMk cId="3941007299" sldId="331"/>
        </pc:sldMkLst>
      </pc:sldChg>
      <pc:sldChg chg="addSp delSp modSp new mod">
        <pc:chgData name="Gonçalo Freitas" userId="c81ae397-b368-419c-a192-0efe683c461f" providerId="ADAL" clId="{97E65637-F0D7-4A0A-BA57-98F67F273037}" dt="2022-04-29T17:50:04.555" v="4750" actId="20577"/>
        <pc:sldMkLst>
          <pc:docMk/>
          <pc:sldMk cId="68336674" sldId="332"/>
        </pc:sldMkLst>
        <pc:spChg chg="del">
          <ac:chgData name="Gonçalo Freitas" userId="c81ae397-b368-419c-a192-0efe683c461f" providerId="ADAL" clId="{97E65637-F0D7-4A0A-BA57-98F67F273037}" dt="2022-04-28T15:29:09.099" v="4670" actId="478"/>
          <ac:spMkLst>
            <pc:docMk/>
            <pc:sldMk cId="68336674" sldId="332"/>
            <ac:spMk id="2" creationId="{B99C60D9-A9DC-4678-8226-B0CA08B777AB}"/>
          </ac:spMkLst>
        </pc:spChg>
        <pc:spChg chg="add mod">
          <ac:chgData name="Gonçalo Freitas" userId="c81ae397-b368-419c-a192-0efe683c461f" providerId="ADAL" clId="{97E65637-F0D7-4A0A-BA57-98F67F273037}" dt="2022-04-29T17:50:04.555" v="4750" actId="20577"/>
          <ac:spMkLst>
            <pc:docMk/>
            <pc:sldMk cId="68336674" sldId="332"/>
            <ac:spMk id="6" creationId="{24D80A1F-8F4C-474B-AC5C-ECAD7874B620}"/>
          </ac:spMkLst>
        </pc:spChg>
        <pc:spChg chg="add mod">
          <ac:chgData name="Gonçalo Freitas" userId="c81ae397-b368-419c-a192-0efe683c461f" providerId="ADAL" clId="{97E65637-F0D7-4A0A-BA57-98F67F273037}" dt="2022-04-28T15:29:05.948" v="4669"/>
          <ac:spMkLst>
            <pc:docMk/>
            <pc:sldMk cId="68336674" sldId="332"/>
            <ac:spMk id="9" creationId="{9CC1B9CE-BBDE-49C8-AF5B-54F4A3324515}"/>
          </ac:spMkLst>
        </pc:spChg>
        <pc:spChg chg="add mod">
          <ac:chgData name="Gonçalo Freitas" userId="c81ae397-b368-419c-a192-0efe683c461f" providerId="ADAL" clId="{97E65637-F0D7-4A0A-BA57-98F67F273037}" dt="2022-04-28T15:29:05.948" v="4669"/>
          <ac:spMkLst>
            <pc:docMk/>
            <pc:sldMk cId="68336674" sldId="332"/>
            <ac:spMk id="10" creationId="{8A724F59-0A4D-4053-A0C4-E6C8B6FB9F0C}"/>
          </ac:spMkLst>
        </pc:spChg>
        <pc:spChg chg="add mod">
          <ac:chgData name="Gonçalo Freitas" userId="c81ae397-b368-419c-a192-0efe683c461f" providerId="ADAL" clId="{97E65637-F0D7-4A0A-BA57-98F67F273037}" dt="2022-04-28T15:29:05.948" v="4669"/>
          <ac:spMkLst>
            <pc:docMk/>
            <pc:sldMk cId="68336674" sldId="332"/>
            <ac:spMk id="12" creationId="{2C5ECCF8-E68B-4D35-BE44-A3A5BAB408B2}"/>
          </ac:spMkLst>
        </pc:spChg>
        <pc:spChg chg="add mod">
          <ac:chgData name="Gonçalo Freitas" userId="c81ae397-b368-419c-a192-0efe683c461f" providerId="ADAL" clId="{97E65637-F0D7-4A0A-BA57-98F67F273037}" dt="2022-04-28T15:29:05.948" v="4669"/>
          <ac:spMkLst>
            <pc:docMk/>
            <pc:sldMk cId="68336674" sldId="332"/>
            <ac:spMk id="13" creationId="{F64CEC7A-9FE6-46A2-9E25-D0BF1C48C012}"/>
          </ac:spMkLst>
        </pc:spChg>
        <pc:picChg chg="add mod">
          <ac:chgData name="Gonçalo Freitas" userId="c81ae397-b368-419c-a192-0efe683c461f" providerId="ADAL" clId="{97E65637-F0D7-4A0A-BA57-98F67F273037}" dt="2022-04-28T15:29:05.948" v="4669"/>
          <ac:picMkLst>
            <pc:docMk/>
            <pc:sldMk cId="68336674" sldId="332"/>
            <ac:picMk id="3" creationId="{3C78F6DD-064D-4D13-84F1-640659ACAA54}"/>
          </ac:picMkLst>
        </pc:picChg>
        <pc:picChg chg="add mod">
          <ac:chgData name="Gonçalo Freitas" userId="c81ae397-b368-419c-a192-0efe683c461f" providerId="ADAL" clId="{97E65637-F0D7-4A0A-BA57-98F67F273037}" dt="2022-04-28T15:29:05.948" v="4669"/>
          <ac:picMkLst>
            <pc:docMk/>
            <pc:sldMk cId="68336674" sldId="332"/>
            <ac:picMk id="4" creationId="{E3F865DE-4A71-4836-AF09-6A6948E8A6B6}"/>
          </ac:picMkLst>
        </pc:picChg>
        <pc:picChg chg="add mod">
          <ac:chgData name="Gonçalo Freitas" userId="c81ae397-b368-419c-a192-0efe683c461f" providerId="ADAL" clId="{97E65637-F0D7-4A0A-BA57-98F67F273037}" dt="2022-04-28T15:29:05.948" v="4669"/>
          <ac:picMkLst>
            <pc:docMk/>
            <pc:sldMk cId="68336674" sldId="332"/>
            <ac:picMk id="5" creationId="{39F52018-974A-4A3A-A946-EE59418B0278}"/>
          </ac:picMkLst>
        </pc:picChg>
        <pc:picChg chg="add mod">
          <ac:chgData name="Gonçalo Freitas" userId="c81ae397-b368-419c-a192-0efe683c461f" providerId="ADAL" clId="{97E65637-F0D7-4A0A-BA57-98F67F273037}" dt="2022-04-28T15:29:05.948" v="4669"/>
          <ac:picMkLst>
            <pc:docMk/>
            <pc:sldMk cId="68336674" sldId="332"/>
            <ac:picMk id="11" creationId="{20FFAE3B-9DFF-4B6A-AC4D-DAAE0FB6B948}"/>
          </ac:picMkLst>
        </pc:picChg>
        <pc:cxnChg chg="add mod">
          <ac:chgData name="Gonçalo Freitas" userId="c81ae397-b368-419c-a192-0efe683c461f" providerId="ADAL" clId="{97E65637-F0D7-4A0A-BA57-98F67F273037}" dt="2022-04-28T15:29:05.948" v="4669"/>
          <ac:cxnSpMkLst>
            <pc:docMk/>
            <pc:sldMk cId="68336674" sldId="332"/>
            <ac:cxnSpMk id="7" creationId="{5703B6C6-DCB9-4364-8C90-B94DB13C292C}"/>
          </ac:cxnSpMkLst>
        </pc:cxnChg>
        <pc:cxnChg chg="add mod">
          <ac:chgData name="Gonçalo Freitas" userId="c81ae397-b368-419c-a192-0efe683c461f" providerId="ADAL" clId="{97E65637-F0D7-4A0A-BA57-98F67F273037}" dt="2022-04-28T15:29:05.948" v="4669"/>
          <ac:cxnSpMkLst>
            <pc:docMk/>
            <pc:sldMk cId="68336674" sldId="332"/>
            <ac:cxnSpMk id="8" creationId="{3275B1E5-6538-45D2-AD7B-1113D2FB2E67}"/>
          </ac:cxnSpMkLst>
        </pc:cxnChg>
      </pc:sldChg>
      <pc:sldChg chg="addSp delSp modSp new mod">
        <pc:chgData name="Gonçalo Freitas" userId="c81ae397-b368-419c-a192-0efe683c461f" providerId="ADAL" clId="{97E65637-F0D7-4A0A-BA57-98F67F273037}" dt="2022-04-29T17:50:01.385" v="4748" actId="20577"/>
        <pc:sldMkLst>
          <pc:docMk/>
          <pc:sldMk cId="3574653062" sldId="333"/>
        </pc:sldMkLst>
        <pc:spChg chg="del">
          <ac:chgData name="Gonçalo Freitas" userId="c81ae397-b368-419c-a192-0efe683c461f" providerId="ADAL" clId="{97E65637-F0D7-4A0A-BA57-98F67F273037}" dt="2022-04-28T15:29:23.072" v="4673" actId="478"/>
          <ac:spMkLst>
            <pc:docMk/>
            <pc:sldMk cId="3574653062" sldId="333"/>
            <ac:spMk id="2" creationId="{625903D6-49C5-498C-B18E-7AF37B65D231}"/>
          </ac:spMkLst>
        </pc:spChg>
        <pc:spChg chg="add mod">
          <ac:chgData name="Gonçalo Freitas" userId="c81ae397-b368-419c-a192-0efe683c461f" providerId="ADAL" clId="{97E65637-F0D7-4A0A-BA57-98F67F273037}" dt="2022-04-29T17:50:01.385" v="4748" actId="20577"/>
          <ac:spMkLst>
            <pc:docMk/>
            <pc:sldMk cId="3574653062" sldId="333"/>
            <ac:spMk id="3" creationId="{AF10CF3D-2175-40AD-8136-9603303FB493}"/>
          </ac:spMkLst>
        </pc:spChg>
        <pc:spChg chg="add mod">
          <ac:chgData name="Gonçalo Freitas" userId="c81ae397-b368-419c-a192-0efe683c461f" providerId="ADAL" clId="{97E65637-F0D7-4A0A-BA57-98F67F273037}" dt="2022-04-28T15:29:27.947" v="4674"/>
          <ac:spMkLst>
            <pc:docMk/>
            <pc:sldMk cId="3574653062" sldId="333"/>
            <ac:spMk id="7" creationId="{0D09D67C-B8C2-44D3-BE21-037A4CEDA66D}"/>
          </ac:spMkLst>
        </pc:spChg>
        <pc:spChg chg="add mod">
          <ac:chgData name="Gonçalo Freitas" userId="c81ae397-b368-419c-a192-0efe683c461f" providerId="ADAL" clId="{97E65637-F0D7-4A0A-BA57-98F67F273037}" dt="2022-04-28T15:29:27.947" v="4674"/>
          <ac:spMkLst>
            <pc:docMk/>
            <pc:sldMk cId="3574653062" sldId="333"/>
            <ac:spMk id="8" creationId="{D3C8F3EA-30EE-405C-9761-227B1B53E530}"/>
          </ac:spMkLst>
        </pc:spChg>
        <pc:spChg chg="add mod">
          <ac:chgData name="Gonçalo Freitas" userId="c81ae397-b368-419c-a192-0efe683c461f" providerId="ADAL" clId="{97E65637-F0D7-4A0A-BA57-98F67F273037}" dt="2022-04-28T15:29:27.947" v="4674"/>
          <ac:spMkLst>
            <pc:docMk/>
            <pc:sldMk cId="3574653062" sldId="333"/>
            <ac:spMk id="12" creationId="{F583A3E0-D313-4B3B-9D88-2E325CF210AC}"/>
          </ac:spMkLst>
        </pc:spChg>
        <pc:spChg chg="add mod">
          <ac:chgData name="Gonçalo Freitas" userId="c81ae397-b368-419c-a192-0efe683c461f" providerId="ADAL" clId="{97E65637-F0D7-4A0A-BA57-98F67F273037}" dt="2022-04-28T15:29:27.947" v="4674"/>
          <ac:spMkLst>
            <pc:docMk/>
            <pc:sldMk cId="3574653062" sldId="333"/>
            <ac:spMk id="13" creationId="{28349545-D8B7-41CF-9CC8-CF0ADDC6DB37}"/>
          </ac:spMkLst>
        </pc:spChg>
        <pc:picChg chg="add mod">
          <ac:chgData name="Gonçalo Freitas" userId="c81ae397-b368-419c-a192-0efe683c461f" providerId="ADAL" clId="{97E65637-F0D7-4A0A-BA57-98F67F273037}" dt="2022-04-28T15:29:27.947" v="4674"/>
          <ac:picMkLst>
            <pc:docMk/>
            <pc:sldMk cId="3574653062" sldId="333"/>
            <ac:picMk id="4" creationId="{5820C7C1-50AF-43CF-8838-E696FD85F694}"/>
          </ac:picMkLst>
        </pc:picChg>
        <pc:picChg chg="add mod">
          <ac:chgData name="Gonçalo Freitas" userId="c81ae397-b368-419c-a192-0efe683c461f" providerId="ADAL" clId="{97E65637-F0D7-4A0A-BA57-98F67F273037}" dt="2022-04-28T15:29:27.947" v="4674"/>
          <ac:picMkLst>
            <pc:docMk/>
            <pc:sldMk cId="3574653062" sldId="333"/>
            <ac:picMk id="5" creationId="{19866190-250C-4EC5-9B45-4B47FCF43537}"/>
          </ac:picMkLst>
        </pc:picChg>
        <pc:picChg chg="add mod">
          <ac:chgData name="Gonçalo Freitas" userId="c81ae397-b368-419c-a192-0efe683c461f" providerId="ADAL" clId="{97E65637-F0D7-4A0A-BA57-98F67F273037}" dt="2022-04-28T15:29:27.947" v="4674"/>
          <ac:picMkLst>
            <pc:docMk/>
            <pc:sldMk cId="3574653062" sldId="333"/>
            <ac:picMk id="9" creationId="{2C78F569-AF4A-4A25-BA81-DE0857B40E14}"/>
          </ac:picMkLst>
        </pc:picChg>
        <pc:picChg chg="add mod">
          <ac:chgData name="Gonçalo Freitas" userId="c81ae397-b368-419c-a192-0efe683c461f" providerId="ADAL" clId="{97E65637-F0D7-4A0A-BA57-98F67F273037}" dt="2022-04-28T15:29:27.947" v="4674"/>
          <ac:picMkLst>
            <pc:docMk/>
            <pc:sldMk cId="3574653062" sldId="333"/>
            <ac:picMk id="11" creationId="{35182815-E6F3-41B1-84E1-15BBCB14C86F}"/>
          </ac:picMkLst>
        </pc:picChg>
        <pc:cxnChg chg="add mod">
          <ac:chgData name="Gonçalo Freitas" userId="c81ae397-b368-419c-a192-0efe683c461f" providerId="ADAL" clId="{97E65637-F0D7-4A0A-BA57-98F67F273037}" dt="2022-04-28T15:29:27.947" v="4674"/>
          <ac:cxnSpMkLst>
            <pc:docMk/>
            <pc:sldMk cId="3574653062" sldId="333"/>
            <ac:cxnSpMk id="6" creationId="{EDEA9910-7130-4E7D-8953-7ABAB031D64B}"/>
          </ac:cxnSpMkLst>
        </pc:cxnChg>
        <pc:cxnChg chg="add mod">
          <ac:chgData name="Gonçalo Freitas" userId="c81ae397-b368-419c-a192-0efe683c461f" providerId="ADAL" clId="{97E65637-F0D7-4A0A-BA57-98F67F273037}" dt="2022-04-28T15:29:27.947" v="4674"/>
          <ac:cxnSpMkLst>
            <pc:docMk/>
            <pc:sldMk cId="3574653062" sldId="333"/>
            <ac:cxnSpMk id="10" creationId="{7E283BEB-249F-48C9-850A-471F4C141C01}"/>
          </ac:cxnSpMkLst>
        </pc:cxnChg>
      </pc:sldChg>
      <pc:sldChg chg="addSp delSp modSp new mod">
        <pc:chgData name="Gonçalo Freitas" userId="c81ae397-b368-419c-a192-0efe683c461f" providerId="ADAL" clId="{97E65637-F0D7-4A0A-BA57-98F67F273037}" dt="2022-04-29T17:49:58.584" v="4746" actId="20577"/>
        <pc:sldMkLst>
          <pc:docMk/>
          <pc:sldMk cId="53716730" sldId="334"/>
        </pc:sldMkLst>
        <pc:spChg chg="del">
          <ac:chgData name="Gonçalo Freitas" userId="c81ae397-b368-419c-a192-0efe683c461f" providerId="ADAL" clId="{97E65637-F0D7-4A0A-BA57-98F67F273037}" dt="2022-04-28T15:29:43.022" v="4679" actId="478"/>
          <ac:spMkLst>
            <pc:docMk/>
            <pc:sldMk cId="53716730" sldId="334"/>
            <ac:spMk id="2" creationId="{4EFCBE2A-1C58-4736-BC20-636161D04F55}"/>
          </ac:spMkLst>
        </pc:spChg>
        <pc:spChg chg="add del mod">
          <ac:chgData name="Gonçalo Freitas" userId="c81ae397-b368-419c-a192-0efe683c461f" providerId="ADAL" clId="{97E65637-F0D7-4A0A-BA57-98F67F273037}" dt="2022-04-28T15:29:41.325" v="4678" actId="478"/>
          <ac:spMkLst>
            <pc:docMk/>
            <pc:sldMk cId="53716730" sldId="334"/>
            <ac:spMk id="3" creationId="{8DA99514-E829-475C-B4B8-D8A70471C6D1}"/>
          </ac:spMkLst>
        </pc:spChg>
        <pc:spChg chg="add del mod">
          <ac:chgData name="Gonçalo Freitas" userId="c81ae397-b368-419c-a192-0efe683c461f" providerId="ADAL" clId="{97E65637-F0D7-4A0A-BA57-98F67F273037}" dt="2022-04-28T15:29:41.325" v="4678" actId="478"/>
          <ac:spMkLst>
            <pc:docMk/>
            <pc:sldMk cId="53716730" sldId="334"/>
            <ac:spMk id="8" creationId="{85283584-53E6-41FC-AE49-41CBBD47D1D7}"/>
          </ac:spMkLst>
        </pc:spChg>
        <pc:spChg chg="add del mod">
          <ac:chgData name="Gonçalo Freitas" userId="c81ae397-b368-419c-a192-0efe683c461f" providerId="ADAL" clId="{97E65637-F0D7-4A0A-BA57-98F67F273037}" dt="2022-04-28T15:29:41.325" v="4678" actId="478"/>
          <ac:spMkLst>
            <pc:docMk/>
            <pc:sldMk cId="53716730" sldId="334"/>
            <ac:spMk id="9" creationId="{DF16081F-93E8-45BB-BD26-518929FBD619}"/>
          </ac:spMkLst>
        </pc:spChg>
        <pc:spChg chg="add del mod">
          <ac:chgData name="Gonçalo Freitas" userId="c81ae397-b368-419c-a192-0efe683c461f" providerId="ADAL" clId="{97E65637-F0D7-4A0A-BA57-98F67F273037}" dt="2022-04-28T15:29:41.325" v="4678" actId="478"/>
          <ac:spMkLst>
            <pc:docMk/>
            <pc:sldMk cId="53716730" sldId="334"/>
            <ac:spMk id="10" creationId="{36B01FFD-B5C2-408A-9465-C4B75C90196B}"/>
          </ac:spMkLst>
        </pc:spChg>
        <pc:spChg chg="add del mod">
          <ac:chgData name="Gonçalo Freitas" userId="c81ae397-b368-419c-a192-0efe683c461f" providerId="ADAL" clId="{97E65637-F0D7-4A0A-BA57-98F67F273037}" dt="2022-04-28T15:29:41.325" v="4678" actId="478"/>
          <ac:spMkLst>
            <pc:docMk/>
            <pc:sldMk cId="53716730" sldId="334"/>
            <ac:spMk id="13" creationId="{131F942B-293E-4B6C-8DD9-47CDF1F5ED67}"/>
          </ac:spMkLst>
        </pc:spChg>
        <pc:spChg chg="add mod">
          <ac:chgData name="Gonçalo Freitas" userId="c81ae397-b368-419c-a192-0efe683c461f" providerId="ADAL" clId="{97E65637-F0D7-4A0A-BA57-98F67F273037}" dt="2022-04-29T17:49:58.584" v="4746" actId="20577"/>
          <ac:spMkLst>
            <pc:docMk/>
            <pc:sldMk cId="53716730" sldId="334"/>
            <ac:spMk id="14" creationId="{7CB9909B-400A-42C1-BE00-87AF0C8CC3C0}"/>
          </ac:spMkLst>
        </pc:spChg>
        <pc:spChg chg="add mod">
          <ac:chgData name="Gonçalo Freitas" userId="c81ae397-b368-419c-a192-0efe683c461f" providerId="ADAL" clId="{97E65637-F0D7-4A0A-BA57-98F67F273037}" dt="2022-04-28T15:29:43.457" v="4680"/>
          <ac:spMkLst>
            <pc:docMk/>
            <pc:sldMk cId="53716730" sldId="334"/>
            <ac:spMk id="19" creationId="{8384BF5F-D874-468A-9601-1A44C40CC23E}"/>
          </ac:spMkLst>
        </pc:spChg>
        <pc:spChg chg="add mod">
          <ac:chgData name="Gonçalo Freitas" userId="c81ae397-b368-419c-a192-0efe683c461f" providerId="ADAL" clId="{97E65637-F0D7-4A0A-BA57-98F67F273037}" dt="2022-04-28T15:29:43.457" v="4680"/>
          <ac:spMkLst>
            <pc:docMk/>
            <pc:sldMk cId="53716730" sldId="334"/>
            <ac:spMk id="20" creationId="{CE86669E-80BD-4C29-95FC-7BA5C2E21834}"/>
          </ac:spMkLst>
        </pc:spChg>
        <pc:spChg chg="add mod">
          <ac:chgData name="Gonçalo Freitas" userId="c81ae397-b368-419c-a192-0efe683c461f" providerId="ADAL" clId="{97E65637-F0D7-4A0A-BA57-98F67F273037}" dt="2022-04-28T15:29:43.457" v="4680"/>
          <ac:spMkLst>
            <pc:docMk/>
            <pc:sldMk cId="53716730" sldId="334"/>
            <ac:spMk id="21" creationId="{D7F78967-B3AD-4D1D-8283-197E5E9763D6}"/>
          </ac:spMkLst>
        </pc:spChg>
        <pc:spChg chg="add mod">
          <ac:chgData name="Gonçalo Freitas" userId="c81ae397-b368-419c-a192-0efe683c461f" providerId="ADAL" clId="{97E65637-F0D7-4A0A-BA57-98F67F273037}" dt="2022-04-28T15:29:43.457" v="4680"/>
          <ac:spMkLst>
            <pc:docMk/>
            <pc:sldMk cId="53716730" sldId="334"/>
            <ac:spMk id="24" creationId="{C23D47C2-4F9B-4DE9-8605-72A5B27DF987}"/>
          </ac:spMkLst>
        </pc:spChg>
        <pc:picChg chg="add del mod">
          <ac:chgData name="Gonçalo Freitas" userId="c81ae397-b368-419c-a192-0efe683c461f" providerId="ADAL" clId="{97E65637-F0D7-4A0A-BA57-98F67F273037}" dt="2022-04-28T15:29:41.325" v="4678" actId="478"/>
          <ac:picMkLst>
            <pc:docMk/>
            <pc:sldMk cId="53716730" sldId="334"/>
            <ac:picMk id="4" creationId="{75E5A20D-ED59-443F-BDA0-4C599E589855}"/>
          </ac:picMkLst>
        </pc:picChg>
        <pc:picChg chg="add del mod">
          <ac:chgData name="Gonçalo Freitas" userId="c81ae397-b368-419c-a192-0efe683c461f" providerId="ADAL" clId="{97E65637-F0D7-4A0A-BA57-98F67F273037}" dt="2022-04-28T15:29:41.325" v="4678" actId="478"/>
          <ac:picMkLst>
            <pc:docMk/>
            <pc:sldMk cId="53716730" sldId="334"/>
            <ac:picMk id="5" creationId="{9FDC2D97-443E-4CC2-9C28-57DF56877529}"/>
          </ac:picMkLst>
        </pc:picChg>
        <pc:picChg chg="add del mod">
          <ac:chgData name="Gonçalo Freitas" userId="c81ae397-b368-419c-a192-0efe683c461f" providerId="ADAL" clId="{97E65637-F0D7-4A0A-BA57-98F67F273037}" dt="2022-04-28T15:29:41.325" v="4678" actId="478"/>
          <ac:picMkLst>
            <pc:docMk/>
            <pc:sldMk cId="53716730" sldId="334"/>
            <ac:picMk id="6" creationId="{5BED164E-B8A6-4844-A1FB-FAEDDEFC71B1}"/>
          </ac:picMkLst>
        </pc:picChg>
        <pc:picChg chg="add del mod">
          <ac:chgData name="Gonçalo Freitas" userId="c81ae397-b368-419c-a192-0efe683c461f" providerId="ADAL" clId="{97E65637-F0D7-4A0A-BA57-98F67F273037}" dt="2022-04-28T15:29:41.325" v="4678" actId="478"/>
          <ac:picMkLst>
            <pc:docMk/>
            <pc:sldMk cId="53716730" sldId="334"/>
            <ac:picMk id="11" creationId="{87CD853E-8B6C-481C-8362-F1FA6E8170D0}"/>
          </ac:picMkLst>
        </pc:picChg>
        <pc:picChg chg="add mod">
          <ac:chgData name="Gonçalo Freitas" userId="c81ae397-b368-419c-a192-0efe683c461f" providerId="ADAL" clId="{97E65637-F0D7-4A0A-BA57-98F67F273037}" dt="2022-04-28T15:29:43.457" v="4680"/>
          <ac:picMkLst>
            <pc:docMk/>
            <pc:sldMk cId="53716730" sldId="334"/>
            <ac:picMk id="15" creationId="{9DA2140F-3C97-415C-A621-AF90ADE245FA}"/>
          </ac:picMkLst>
        </pc:picChg>
        <pc:picChg chg="add mod">
          <ac:chgData name="Gonçalo Freitas" userId="c81ae397-b368-419c-a192-0efe683c461f" providerId="ADAL" clId="{97E65637-F0D7-4A0A-BA57-98F67F273037}" dt="2022-04-28T15:29:43.457" v="4680"/>
          <ac:picMkLst>
            <pc:docMk/>
            <pc:sldMk cId="53716730" sldId="334"/>
            <ac:picMk id="16" creationId="{7F995C52-E682-4023-BBCF-E856F9B29DCE}"/>
          </ac:picMkLst>
        </pc:picChg>
        <pc:picChg chg="add mod">
          <ac:chgData name="Gonçalo Freitas" userId="c81ae397-b368-419c-a192-0efe683c461f" providerId="ADAL" clId="{97E65637-F0D7-4A0A-BA57-98F67F273037}" dt="2022-04-28T15:29:43.457" v="4680"/>
          <ac:picMkLst>
            <pc:docMk/>
            <pc:sldMk cId="53716730" sldId="334"/>
            <ac:picMk id="17" creationId="{2E2FDDC5-8880-4C1E-A085-8A696E068BCF}"/>
          </ac:picMkLst>
        </pc:picChg>
        <pc:picChg chg="add mod">
          <ac:chgData name="Gonçalo Freitas" userId="c81ae397-b368-419c-a192-0efe683c461f" providerId="ADAL" clId="{97E65637-F0D7-4A0A-BA57-98F67F273037}" dt="2022-04-28T15:29:43.457" v="4680"/>
          <ac:picMkLst>
            <pc:docMk/>
            <pc:sldMk cId="53716730" sldId="334"/>
            <ac:picMk id="22" creationId="{B79EE290-2BCB-44A0-9704-59B19C053D8B}"/>
          </ac:picMkLst>
        </pc:picChg>
        <pc:cxnChg chg="add del mod">
          <ac:chgData name="Gonçalo Freitas" userId="c81ae397-b368-419c-a192-0efe683c461f" providerId="ADAL" clId="{97E65637-F0D7-4A0A-BA57-98F67F273037}" dt="2022-04-28T15:29:41.325" v="4678" actId="478"/>
          <ac:cxnSpMkLst>
            <pc:docMk/>
            <pc:sldMk cId="53716730" sldId="334"/>
            <ac:cxnSpMk id="7" creationId="{50676BDB-13B5-45B3-A921-E67E1638A076}"/>
          </ac:cxnSpMkLst>
        </pc:cxnChg>
        <pc:cxnChg chg="add del mod">
          <ac:chgData name="Gonçalo Freitas" userId="c81ae397-b368-419c-a192-0efe683c461f" providerId="ADAL" clId="{97E65637-F0D7-4A0A-BA57-98F67F273037}" dt="2022-04-28T15:29:41.325" v="4678" actId="478"/>
          <ac:cxnSpMkLst>
            <pc:docMk/>
            <pc:sldMk cId="53716730" sldId="334"/>
            <ac:cxnSpMk id="12" creationId="{E1D9483F-E53C-43EA-8C0C-D1B4D338AD2B}"/>
          </ac:cxnSpMkLst>
        </pc:cxnChg>
        <pc:cxnChg chg="add mod">
          <ac:chgData name="Gonçalo Freitas" userId="c81ae397-b368-419c-a192-0efe683c461f" providerId="ADAL" clId="{97E65637-F0D7-4A0A-BA57-98F67F273037}" dt="2022-04-28T15:29:43.457" v="4680"/>
          <ac:cxnSpMkLst>
            <pc:docMk/>
            <pc:sldMk cId="53716730" sldId="334"/>
            <ac:cxnSpMk id="18" creationId="{61ED01A3-B291-4A1D-B06B-BE771720B875}"/>
          </ac:cxnSpMkLst>
        </pc:cxnChg>
        <pc:cxnChg chg="add mod">
          <ac:chgData name="Gonçalo Freitas" userId="c81ae397-b368-419c-a192-0efe683c461f" providerId="ADAL" clId="{97E65637-F0D7-4A0A-BA57-98F67F273037}" dt="2022-04-28T15:29:43.457" v="4680"/>
          <ac:cxnSpMkLst>
            <pc:docMk/>
            <pc:sldMk cId="53716730" sldId="334"/>
            <ac:cxnSpMk id="23" creationId="{03437520-22B6-4FCB-9FF1-127F42111632}"/>
          </ac:cxnSpMkLst>
        </pc:cxnChg>
      </pc:sldChg>
      <pc:sldChg chg="addSp delSp modSp new mod">
        <pc:chgData name="Gonçalo Freitas" userId="c81ae397-b368-419c-a192-0efe683c461f" providerId="ADAL" clId="{97E65637-F0D7-4A0A-BA57-98F67F273037}" dt="2022-04-29T17:49:55.760" v="4744" actId="20577"/>
        <pc:sldMkLst>
          <pc:docMk/>
          <pc:sldMk cId="4108773959" sldId="335"/>
        </pc:sldMkLst>
        <pc:spChg chg="del">
          <ac:chgData name="Gonçalo Freitas" userId="c81ae397-b368-419c-a192-0efe683c461f" providerId="ADAL" clId="{97E65637-F0D7-4A0A-BA57-98F67F273037}" dt="2022-04-28T15:29:59.239" v="4683" actId="478"/>
          <ac:spMkLst>
            <pc:docMk/>
            <pc:sldMk cId="4108773959" sldId="335"/>
            <ac:spMk id="2" creationId="{694C4B84-9BBA-4F49-8DC1-078E0A680309}"/>
          </ac:spMkLst>
        </pc:spChg>
        <pc:spChg chg="add mod">
          <ac:chgData name="Gonçalo Freitas" userId="c81ae397-b368-419c-a192-0efe683c461f" providerId="ADAL" clId="{97E65637-F0D7-4A0A-BA57-98F67F273037}" dt="2022-04-28T15:29:59.519" v="4684"/>
          <ac:spMkLst>
            <pc:docMk/>
            <pc:sldMk cId="4108773959" sldId="335"/>
            <ac:spMk id="3" creationId="{7B7741CC-C046-4D5A-92C7-505B108CFFBB}"/>
          </ac:spMkLst>
        </pc:spChg>
        <pc:spChg chg="add mod">
          <ac:chgData name="Gonçalo Freitas" userId="c81ae397-b368-419c-a192-0efe683c461f" providerId="ADAL" clId="{97E65637-F0D7-4A0A-BA57-98F67F273037}" dt="2022-04-29T17:49:55.760" v="4744" actId="20577"/>
          <ac:spMkLst>
            <pc:docMk/>
            <pc:sldMk cId="4108773959" sldId="335"/>
            <ac:spMk id="4" creationId="{D4DB08B6-1EA9-4641-9F0E-15AC8947AF24}"/>
          </ac:spMkLst>
        </pc:spChg>
        <pc:spChg chg="add mod">
          <ac:chgData name="Gonçalo Freitas" userId="c81ae397-b368-419c-a192-0efe683c461f" providerId="ADAL" clId="{97E65637-F0D7-4A0A-BA57-98F67F273037}" dt="2022-04-28T15:29:59.519" v="4684"/>
          <ac:spMkLst>
            <pc:docMk/>
            <pc:sldMk cId="4108773959" sldId="335"/>
            <ac:spMk id="8" creationId="{2DEF3A6E-8B6C-4BE5-9FE5-4EDEF0D58D21}"/>
          </ac:spMkLst>
        </pc:spChg>
        <pc:picChg chg="add mod">
          <ac:chgData name="Gonçalo Freitas" userId="c81ae397-b368-419c-a192-0efe683c461f" providerId="ADAL" clId="{97E65637-F0D7-4A0A-BA57-98F67F273037}" dt="2022-04-28T15:29:59.519" v="4684"/>
          <ac:picMkLst>
            <pc:docMk/>
            <pc:sldMk cId="4108773959" sldId="335"/>
            <ac:picMk id="5" creationId="{4A584498-39C3-48A7-8725-BFA5A1E5D5FA}"/>
          </ac:picMkLst>
        </pc:picChg>
        <pc:picChg chg="add mod">
          <ac:chgData name="Gonçalo Freitas" userId="c81ae397-b368-419c-a192-0efe683c461f" providerId="ADAL" clId="{97E65637-F0D7-4A0A-BA57-98F67F273037}" dt="2022-04-28T15:29:59.519" v="4684"/>
          <ac:picMkLst>
            <pc:docMk/>
            <pc:sldMk cId="4108773959" sldId="335"/>
            <ac:picMk id="6" creationId="{7FCC0D26-B20D-4FFD-B11B-E6840A165869}"/>
          </ac:picMkLst>
        </pc:picChg>
        <pc:cxnChg chg="add mod">
          <ac:chgData name="Gonçalo Freitas" userId="c81ae397-b368-419c-a192-0efe683c461f" providerId="ADAL" clId="{97E65637-F0D7-4A0A-BA57-98F67F273037}" dt="2022-04-28T15:29:59.519" v="4684"/>
          <ac:cxnSpMkLst>
            <pc:docMk/>
            <pc:sldMk cId="4108773959" sldId="335"/>
            <ac:cxnSpMk id="7" creationId="{835453FE-A8D4-4BC1-91C4-5D80E0C6BA0D}"/>
          </ac:cxnSpMkLst>
        </pc:cxnChg>
      </pc:sldChg>
      <pc:sldChg chg="new del">
        <pc:chgData name="Gonçalo Freitas" userId="c81ae397-b368-419c-a192-0efe683c461f" providerId="ADAL" clId="{97E65637-F0D7-4A0A-BA57-98F67F273037}" dt="2022-04-29T17:49:18.631" v="4707" actId="47"/>
        <pc:sldMkLst>
          <pc:docMk/>
          <pc:sldMk cId="231915997" sldId="336"/>
        </pc:sldMkLst>
      </pc:sldChg>
      <pc:sldChg chg="addSp delSp modSp add mod modNotesTx">
        <pc:chgData name="Gonçalo Freitas" userId="c81ae397-b368-419c-a192-0efe683c461f" providerId="ADAL" clId="{97E65637-F0D7-4A0A-BA57-98F67F273037}" dt="2022-04-29T17:51:57.271" v="4760"/>
        <pc:sldMkLst>
          <pc:docMk/>
          <pc:sldMk cId="3701459970" sldId="337"/>
        </pc:sldMkLst>
        <pc:spChg chg="del">
          <ac:chgData name="Gonçalo Freitas" userId="c81ae397-b368-419c-a192-0efe683c461f" providerId="ADAL" clId="{97E65637-F0D7-4A0A-BA57-98F67F273037}" dt="2022-04-29T17:49:22.886" v="4709" actId="478"/>
          <ac:spMkLst>
            <pc:docMk/>
            <pc:sldMk cId="3701459970" sldId="337"/>
            <ac:spMk id="3" creationId="{7B7741CC-C046-4D5A-92C7-505B108CFFBB}"/>
          </ac:spMkLst>
        </pc:spChg>
        <pc:spChg chg="mod">
          <ac:chgData name="Gonçalo Freitas" userId="c81ae397-b368-419c-a192-0efe683c461f" providerId="ADAL" clId="{97E65637-F0D7-4A0A-BA57-98F67F273037}" dt="2022-04-29T17:49:52.896" v="4742" actId="20577"/>
          <ac:spMkLst>
            <pc:docMk/>
            <pc:sldMk cId="3701459970" sldId="337"/>
            <ac:spMk id="4" creationId="{D4DB08B6-1EA9-4641-9F0E-15AC8947AF24}"/>
          </ac:spMkLst>
        </pc:spChg>
        <pc:spChg chg="mod">
          <ac:chgData name="Gonçalo Freitas" userId="c81ae397-b368-419c-a192-0efe683c461f" providerId="ADAL" clId="{97E65637-F0D7-4A0A-BA57-98F67F273037}" dt="2022-04-29T17:50:28.795" v="4759" actId="1076"/>
          <ac:spMkLst>
            <pc:docMk/>
            <pc:sldMk cId="3701459970" sldId="337"/>
            <ac:spMk id="8" creationId="{2DEF3A6E-8B6C-4BE5-9FE5-4EDEF0D58D21}"/>
          </ac:spMkLst>
        </pc:spChg>
        <pc:picChg chg="del">
          <ac:chgData name="Gonçalo Freitas" userId="c81ae397-b368-419c-a192-0efe683c461f" providerId="ADAL" clId="{97E65637-F0D7-4A0A-BA57-98F67F273037}" dt="2022-04-29T17:49:20.892" v="4708" actId="478"/>
          <ac:picMkLst>
            <pc:docMk/>
            <pc:sldMk cId="3701459970" sldId="337"/>
            <ac:picMk id="5" creationId="{4A584498-39C3-48A7-8725-BFA5A1E5D5FA}"/>
          </ac:picMkLst>
        </pc:picChg>
        <pc:picChg chg="del">
          <ac:chgData name="Gonçalo Freitas" userId="c81ae397-b368-419c-a192-0efe683c461f" providerId="ADAL" clId="{97E65637-F0D7-4A0A-BA57-98F67F273037}" dt="2022-04-29T17:49:25.555" v="4710" actId="478"/>
          <ac:picMkLst>
            <pc:docMk/>
            <pc:sldMk cId="3701459970" sldId="337"/>
            <ac:picMk id="6" creationId="{7FCC0D26-B20D-4FFD-B11B-E6840A165869}"/>
          </ac:picMkLst>
        </pc:picChg>
        <pc:picChg chg="add mod">
          <ac:chgData name="Gonçalo Freitas" userId="c81ae397-b368-419c-a192-0efe683c461f" providerId="ADAL" clId="{97E65637-F0D7-4A0A-BA57-98F67F273037}" dt="2022-04-29T17:50:19.518" v="4755" actId="1076"/>
          <ac:picMkLst>
            <pc:docMk/>
            <pc:sldMk cId="3701459970" sldId="337"/>
            <ac:picMk id="9" creationId="{5C257817-7AE2-F340-7936-FD5011D1F959}"/>
          </ac:picMkLst>
        </pc:picChg>
        <pc:cxnChg chg="del">
          <ac:chgData name="Gonçalo Freitas" userId="c81ae397-b368-419c-a192-0efe683c461f" providerId="ADAL" clId="{97E65637-F0D7-4A0A-BA57-98F67F273037}" dt="2022-04-29T17:49:34.796" v="4715" actId="478"/>
          <ac:cxnSpMkLst>
            <pc:docMk/>
            <pc:sldMk cId="3701459970" sldId="337"/>
            <ac:cxnSpMk id="7" creationId="{835453FE-A8D4-4BC1-91C4-5D80E0C6BA0D}"/>
          </ac:cxnSpMkLst>
        </pc:cxnChg>
      </pc:sldChg>
      <pc:sldMasterChg chg="addSldLayout delSldLayout">
        <pc:chgData name="Gonçalo Freitas" userId="c81ae397-b368-419c-a192-0efe683c461f" providerId="ADAL" clId="{97E65637-F0D7-4A0A-BA57-98F67F273037}" dt="2022-04-28T15:30:02.144" v="4685" actId="47"/>
        <pc:sldMasterMkLst>
          <pc:docMk/>
          <pc:sldMasterMk cId="0" sldId="2147483674"/>
        </pc:sldMasterMkLst>
        <pc:sldLayoutChg chg="del">
          <pc:chgData name="Gonçalo Freitas" userId="c81ae397-b368-419c-a192-0efe683c461f" providerId="ADAL" clId="{97E65637-F0D7-4A0A-BA57-98F67F273037}" dt="2022-04-17T21:17:27.267" v="396" actId="47"/>
          <pc:sldLayoutMkLst>
            <pc:docMk/>
            <pc:sldMasterMk cId="0" sldId="2147483674"/>
            <pc:sldLayoutMk cId="0" sldId="2147483650"/>
          </pc:sldLayoutMkLst>
        </pc:sldLayoutChg>
        <pc:sldLayoutChg chg="add del">
          <pc:chgData name="Gonçalo Freitas" userId="c81ae397-b368-419c-a192-0efe683c461f" providerId="ADAL" clId="{97E65637-F0D7-4A0A-BA57-98F67F273037}" dt="2022-04-26T16:59:26.337" v="4290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Gonçalo Freitas" userId="c81ae397-b368-419c-a192-0efe683c461f" providerId="ADAL" clId="{97E65637-F0D7-4A0A-BA57-98F67F273037}" dt="2022-04-28T15:30:02.144" v="4685" actId="4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Gonçalo Freitas" userId="c81ae397-b368-419c-a192-0efe683c461f" providerId="ADAL" clId="{97E65637-F0D7-4A0A-BA57-98F67F273037}" dt="2022-04-17T21:51:59.193" v="1191" actId="47"/>
          <pc:sldLayoutMkLst>
            <pc:docMk/>
            <pc:sldMasterMk cId="0" sldId="2147483674"/>
            <pc:sldLayoutMk cId="0" sldId="2147483664"/>
          </pc:sldLayoutMkLst>
        </pc:sldLayoutChg>
      </pc:sldMasterChg>
    </pc:docChg>
  </pc:docChgLst>
  <pc:docChgLst>
    <pc:chgData name="André Fernandes" userId="3e819c51-d6b0-4a8a-bbe0-32822a44c0a6" providerId="ADAL" clId="{09C8AF0D-F224-4C0B-98C8-EB50CE2209AE}"/>
    <pc:docChg chg="undo custSel delSld modSld delMainMaster">
      <pc:chgData name="André Fernandes" userId="3e819c51-d6b0-4a8a-bbe0-32822a44c0a6" providerId="ADAL" clId="{09C8AF0D-F224-4C0B-98C8-EB50CE2209AE}" dt="2022-05-01T16:27:39.570" v="2234" actId="47"/>
      <pc:docMkLst>
        <pc:docMk/>
      </pc:docMkLst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58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66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67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68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69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70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71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72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73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74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75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76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77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78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79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80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81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83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84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85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86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87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88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89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90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91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92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93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94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95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96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97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98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299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300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301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302"/>
        </pc:sldMkLst>
      </pc:sldChg>
      <pc:sldChg chg="del">
        <pc:chgData name="André Fernandes" userId="3e819c51-d6b0-4a8a-bbe0-32822a44c0a6" providerId="ADAL" clId="{09C8AF0D-F224-4C0B-98C8-EB50CE2209AE}" dt="2022-05-01T16:27:39.570" v="2234" actId="47"/>
        <pc:sldMkLst>
          <pc:docMk/>
          <pc:sldMk cId="0" sldId="303"/>
        </pc:sldMkLst>
      </pc:sldChg>
      <pc:sldChg chg="addSp delSp modSp mod">
        <pc:chgData name="André Fernandes" userId="3e819c51-d6b0-4a8a-bbe0-32822a44c0a6" providerId="ADAL" clId="{09C8AF0D-F224-4C0B-98C8-EB50CE2209AE}" dt="2022-04-26T16:26:34.340" v="1810" actId="20577"/>
        <pc:sldMkLst>
          <pc:docMk/>
          <pc:sldMk cId="2166456003" sldId="317"/>
        </pc:sldMkLst>
        <pc:spChg chg="add del mod">
          <ac:chgData name="André Fernandes" userId="3e819c51-d6b0-4a8a-bbe0-32822a44c0a6" providerId="ADAL" clId="{09C8AF0D-F224-4C0B-98C8-EB50CE2209AE}" dt="2022-04-26T14:17:50.215" v="9" actId="478"/>
          <ac:spMkLst>
            <pc:docMk/>
            <pc:sldMk cId="2166456003" sldId="317"/>
            <ac:spMk id="3" creationId="{486D6C6E-FD02-4ED5-96D3-7073E8587FBD}"/>
          </ac:spMkLst>
        </pc:spChg>
        <pc:spChg chg="add mod">
          <ac:chgData name="André Fernandes" userId="3e819c51-d6b0-4a8a-bbe0-32822a44c0a6" providerId="ADAL" clId="{09C8AF0D-F224-4C0B-98C8-EB50CE2209AE}" dt="2022-04-26T16:26:34.340" v="1810" actId="20577"/>
          <ac:spMkLst>
            <pc:docMk/>
            <pc:sldMk cId="2166456003" sldId="317"/>
            <ac:spMk id="4" creationId="{B1DB354E-F6C1-4AB9-8295-75A5B05228C7}"/>
          </ac:spMkLst>
        </pc:spChg>
        <pc:spChg chg="add mod">
          <ac:chgData name="André Fernandes" userId="3e819c51-d6b0-4a8a-bbe0-32822a44c0a6" providerId="ADAL" clId="{09C8AF0D-F224-4C0B-98C8-EB50CE2209AE}" dt="2022-04-26T15:51:33.167" v="958" actId="1076"/>
          <ac:spMkLst>
            <pc:docMk/>
            <pc:sldMk cId="2166456003" sldId="317"/>
            <ac:spMk id="9" creationId="{94DED384-F294-4D75-BBE5-36B7F272CC23}"/>
          </ac:spMkLst>
        </pc:spChg>
        <pc:spChg chg="add mod">
          <ac:chgData name="André Fernandes" userId="3e819c51-d6b0-4a8a-bbe0-32822a44c0a6" providerId="ADAL" clId="{09C8AF0D-F224-4C0B-98C8-EB50CE2209AE}" dt="2022-04-26T15:54:33.215" v="1257" actId="1076"/>
          <ac:spMkLst>
            <pc:docMk/>
            <pc:sldMk cId="2166456003" sldId="317"/>
            <ac:spMk id="10" creationId="{0970A0E1-1A78-485A-B852-659AEF56E242}"/>
          </ac:spMkLst>
        </pc:spChg>
        <pc:spChg chg="add mod">
          <ac:chgData name="André Fernandes" userId="3e819c51-d6b0-4a8a-bbe0-32822a44c0a6" providerId="ADAL" clId="{09C8AF0D-F224-4C0B-98C8-EB50CE2209AE}" dt="2022-04-26T15:32:37.579" v="899" actId="1076"/>
          <ac:spMkLst>
            <pc:docMk/>
            <pc:sldMk cId="2166456003" sldId="317"/>
            <ac:spMk id="14" creationId="{6BBFFC32-2D72-4B6A-B43C-EDCDE7DBA930}"/>
          </ac:spMkLst>
        </pc:spChg>
        <pc:picChg chg="add mod ord">
          <ac:chgData name="André Fernandes" userId="3e819c51-d6b0-4a8a-bbe0-32822a44c0a6" providerId="ADAL" clId="{09C8AF0D-F224-4C0B-98C8-EB50CE2209AE}" dt="2022-04-26T14:20:49.374" v="156" actId="171"/>
          <ac:picMkLst>
            <pc:docMk/>
            <pc:sldMk cId="2166456003" sldId="317"/>
            <ac:picMk id="6" creationId="{E8CF7399-A803-499B-A2AC-15F8C793B080}"/>
          </ac:picMkLst>
        </pc:picChg>
        <pc:picChg chg="add mod ord">
          <ac:chgData name="André Fernandes" userId="3e819c51-d6b0-4a8a-bbe0-32822a44c0a6" providerId="ADAL" clId="{09C8AF0D-F224-4C0B-98C8-EB50CE2209AE}" dt="2022-04-26T14:20:49.374" v="156" actId="171"/>
          <ac:picMkLst>
            <pc:docMk/>
            <pc:sldMk cId="2166456003" sldId="317"/>
            <ac:picMk id="8" creationId="{AE8A2766-998B-45CA-8730-D9D583C4A2BD}"/>
          </ac:picMkLst>
        </pc:picChg>
        <pc:picChg chg="add mod">
          <ac:chgData name="André Fernandes" userId="3e819c51-d6b0-4a8a-bbe0-32822a44c0a6" providerId="ADAL" clId="{09C8AF0D-F224-4C0B-98C8-EB50CE2209AE}" dt="2022-04-26T15:51:29.962" v="957" actId="1076"/>
          <ac:picMkLst>
            <pc:docMk/>
            <pc:sldMk cId="2166456003" sldId="317"/>
            <ac:picMk id="11" creationId="{1F8D000A-6D9F-4ACE-AD90-3FCFBCBFDE38}"/>
          </ac:picMkLst>
        </pc:picChg>
        <pc:picChg chg="add mod">
          <ac:chgData name="André Fernandes" userId="3e819c51-d6b0-4a8a-bbe0-32822a44c0a6" providerId="ADAL" clId="{09C8AF0D-F224-4C0B-98C8-EB50CE2209AE}" dt="2022-04-26T15:31:21.923" v="871" actId="14100"/>
          <ac:picMkLst>
            <pc:docMk/>
            <pc:sldMk cId="2166456003" sldId="317"/>
            <ac:picMk id="13" creationId="{FF23F527-DDF0-426B-9F48-04557AF6F052}"/>
          </ac:picMkLst>
        </pc:picChg>
      </pc:sldChg>
      <pc:sldChg chg="addSp delSp modSp mod">
        <pc:chgData name="André Fernandes" userId="3e819c51-d6b0-4a8a-bbe0-32822a44c0a6" providerId="ADAL" clId="{09C8AF0D-F224-4C0B-98C8-EB50CE2209AE}" dt="2022-04-26T16:45:01.127" v="1826" actId="14100"/>
        <pc:sldMkLst>
          <pc:docMk/>
          <pc:sldMk cId="933891366" sldId="321"/>
        </pc:sldMkLst>
        <pc:picChg chg="add mod">
          <ac:chgData name="André Fernandes" userId="3e819c51-d6b0-4a8a-bbe0-32822a44c0a6" providerId="ADAL" clId="{09C8AF0D-F224-4C0B-98C8-EB50CE2209AE}" dt="2022-04-26T16:45:01.127" v="1826" actId="14100"/>
          <ac:picMkLst>
            <pc:docMk/>
            <pc:sldMk cId="933891366" sldId="321"/>
            <ac:picMk id="5" creationId="{ACB8AB42-F2DB-456C-B260-75C8A67B2481}"/>
          </ac:picMkLst>
        </pc:picChg>
        <pc:picChg chg="del">
          <ac:chgData name="André Fernandes" userId="3e819c51-d6b0-4a8a-bbe0-32822a44c0a6" providerId="ADAL" clId="{09C8AF0D-F224-4C0B-98C8-EB50CE2209AE}" dt="2022-04-26T14:54:49.132" v="562" actId="478"/>
          <ac:picMkLst>
            <pc:docMk/>
            <pc:sldMk cId="933891366" sldId="321"/>
            <ac:picMk id="25" creationId="{C878AB14-A58A-494D-BDD1-6B67E7D56C90}"/>
          </ac:picMkLst>
        </pc:picChg>
      </pc:sldChg>
      <pc:sldChg chg="addSp modSp mod">
        <pc:chgData name="André Fernandes" userId="3e819c51-d6b0-4a8a-bbe0-32822a44c0a6" providerId="ADAL" clId="{09C8AF0D-F224-4C0B-98C8-EB50CE2209AE}" dt="2022-04-26T16:46:37.776" v="1848" actId="1076"/>
        <pc:sldMkLst>
          <pc:docMk/>
          <pc:sldMk cId="38324217" sldId="322"/>
        </pc:sldMkLst>
        <pc:spChg chg="add mod">
          <ac:chgData name="André Fernandes" userId="3e819c51-d6b0-4a8a-bbe0-32822a44c0a6" providerId="ADAL" clId="{09C8AF0D-F224-4C0B-98C8-EB50CE2209AE}" dt="2022-04-26T16:45:49.491" v="1836" actId="1076"/>
          <ac:spMkLst>
            <pc:docMk/>
            <pc:sldMk cId="38324217" sldId="322"/>
            <ac:spMk id="13" creationId="{60F60EC6-7D68-4B0D-A845-227DA7A23FB1}"/>
          </ac:spMkLst>
        </pc:spChg>
        <pc:spChg chg="add mod">
          <ac:chgData name="André Fernandes" userId="3e819c51-d6b0-4a8a-bbe0-32822a44c0a6" providerId="ADAL" clId="{09C8AF0D-F224-4C0B-98C8-EB50CE2209AE}" dt="2022-04-26T16:45:57.041" v="1838" actId="1076"/>
          <ac:spMkLst>
            <pc:docMk/>
            <pc:sldMk cId="38324217" sldId="322"/>
            <ac:spMk id="14" creationId="{A3D41917-665D-4920-8127-A3D9958AF6EE}"/>
          </ac:spMkLst>
        </pc:spChg>
        <pc:spChg chg="add mod">
          <ac:chgData name="André Fernandes" userId="3e819c51-d6b0-4a8a-bbe0-32822a44c0a6" providerId="ADAL" clId="{09C8AF0D-F224-4C0B-98C8-EB50CE2209AE}" dt="2022-04-26T16:46:02.383" v="1840" actId="1076"/>
          <ac:spMkLst>
            <pc:docMk/>
            <pc:sldMk cId="38324217" sldId="322"/>
            <ac:spMk id="15" creationId="{3F54CAB7-7A1A-4866-A03C-F89187577086}"/>
          </ac:spMkLst>
        </pc:spChg>
        <pc:spChg chg="add mod">
          <ac:chgData name="André Fernandes" userId="3e819c51-d6b0-4a8a-bbe0-32822a44c0a6" providerId="ADAL" clId="{09C8AF0D-F224-4C0B-98C8-EB50CE2209AE}" dt="2022-04-26T16:46:08.954" v="1842" actId="1076"/>
          <ac:spMkLst>
            <pc:docMk/>
            <pc:sldMk cId="38324217" sldId="322"/>
            <ac:spMk id="16" creationId="{2A950129-889F-449B-BCF6-2C5104586F20}"/>
          </ac:spMkLst>
        </pc:spChg>
        <pc:spChg chg="add mod">
          <ac:chgData name="André Fernandes" userId="3e819c51-d6b0-4a8a-bbe0-32822a44c0a6" providerId="ADAL" clId="{09C8AF0D-F224-4C0B-98C8-EB50CE2209AE}" dt="2022-04-26T16:46:15.243" v="1844" actId="1076"/>
          <ac:spMkLst>
            <pc:docMk/>
            <pc:sldMk cId="38324217" sldId="322"/>
            <ac:spMk id="17" creationId="{31C5E499-C4A5-484F-9780-1B4C98191F3F}"/>
          </ac:spMkLst>
        </pc:spChg>
        <pc:spChg chg="add mod">
          <ac:chgData name="André Fernandes" userId="3e819c51-d6b0-4a8a-bbe0-32822a44c0a6" providerId="ADAL" clId="{09C8AF0D-F224-4C0B-98C8-EB50CE2209AE}" dt="2022-04-26T16:46:26.757" v="1846" actId="1076"/>
          <ac:spMkLst>
            <pc:docMk/>
            <pc:sldMk cId="38324217" sldId="322"/>
            <ac:spMk id="18" creationId="{D7A8449D-DC2A-4FB9-A6BC-8650EE32BE70}"/>
          </ac:spMkLst>
        </pc:spChg>
        <pc:spChg chg="add mod">
          <ac:chgData name="André Fernandes" userId="3e819c51-d6b0-4a8a-bbe0-32822a44c0a6" providerId="ADAL" clId="{09C8AF0D-F224-4C0B-98C8-EB50CE2209AE}" dt="2022-04-26T16:46:37.776" v="1848" actId="1076"/>
          <ac:spMkLst>
            <pc:docMk/>
            <pc:sldMk cId="38324217" sldId="322"/>
            <ac:spMk id="19" creationId="{6D939671-9B17-43DD-B8F1-7716F2B0DF75}"/>
          </ac:spMkLst>
        </pc:spChg>
        <pc:picChg chg="add mod">
          <ac:chgData name="André Fernandes" userId="3e819c51-d6b0-4a8a-bbe0-32822a44c0a6" providerId="ADAL" clId="{09C8AF0D-F224-4C0B-98C8-EB50CE2209AE}" dt="2022-04-26T16:45:40.907" v="1834" actId="14100"/>
          <ac:picMkLst>
            <pc:docMk/>
            <pc:sldMk cId="38324217" sldId="322"/>
            <ac:picMk id="12" creationId="{C528D8CB-F5EA-4E8E-95D2-4D1943190D42}"/>
          </ac:picMkLst>
        </pc:picChg>
      </pc:sldChg>
      <pc:sldChg chg="addSp delSp modSp mod">
        <pc:chgData name="André Fernandes" userId="3e819c51-d6b0-4a8a-bbe0-32822a44c0a6" providerId="ADAL" clId="{09C8AF0D-F224-4C0B-98C8-EB50CE2209AE}" dt="2022-04-26T16:27:48.425" v="1815" actId="167"/>
        <pc:sldMkLst>
          <pc:docMk/>
          <pc:sldMk cId="3108707562" sldId="324"/>
        </pc:sldMkLst>
        <pc:spChg chg="mod">
          <ac:chgData name="André Fernandes" userId="3e819c51-d6b0-4a8a-bbe0-32822a44c0a6" providerId="ADAL" clId="{09C8AF0D-F224-4C0B-98C8-EB50CE2209AE}" dt="2022-04-26T14:54:37.035" v="560" actId="20577"/>
          <ac:spMkLst>
            <pc:docMk/>
            <pc:sldMk cId="3108707562" sldId="324"/>
            <ac:spMk id="16" creationId="{2DB8A472-A61D-493E-AA92-4FCAA6CACDFF}"/>
          </ac:spMkLst>
        </pc:spChg>
        <pc:picChg chg="add mod ord">
          <ac:chgData name="André Fernandes" userId="3e819c51-d6b0-4a8a-bbe0-32822a44c0a6" providerId="ADAL" clId="{09C8AF0D-F224-4C0B-98C8-EB50CE2209AE}" dt="2022-04-26T16:27:48.425" v="1815" actId="167"/>
          <ac:picMkLst>
            <pc:docMk/>
            <pc:sldMk cId="3108707562" sldId="324"/>
            <ac:picMk id="4" creationId="{3DA6C3D4-FE4A-4408-A6E4-0C3381E49E1C}"/>
          </ac:picMkLst>
        </pc:picChg>
        <pc:picChg chg="del">
          <ac:chgData name="André Fernandes" userId="3e819c51-d6b0-4a8a-bbe0-32822a44c0a6" providerId="ADAL" clId="{09C8AF0D-F224-4C0B-98C8-EB50CE2209AE}" dt="2022-04-26T14:54:44.097" v="561" actId="478"/>
          <ac:picMkLst>
            <pc:docMk/>
            <pc:sldMk cId="3108707562" sldId="324"/>
            <ac:picMk id="20" creationId="{CC1A0376-924F-42A2-9B2D-94ABB85AC85A}"/>
          </ac:picMkLst>
        </pc:picChg>
      </pc:sldChg>
      <pc:sldChg chg="addSp modSp mod">
        <pc:chgData name="André Fernandes" userId="3e819c51-d6b0-4a8a-bbe0-32822a44c0a6" providerId="ADAL" clId="{09C8AF0D-F224-4C0B-98C8-EB50CE2209AE}" dt="2022-04-26T17:10:13.182" v="2219" actId="20577"/>
        <pc:sldMkLst>
          <pc:docMk/>
          <pc:sldMk cId="2797548979" sldId="326"/>
        </pc:sldMkLst>
        <pc:spChg chg="mod">
          <ac:chgData name="André Fernandes" userId="3e819c51-d6b0-4a8a-bbe0-32822a44c0a6" providerId="ADAL" clId="{09C8AF0D-F224-4C0B-98C8-EB50CE2209AE}" dt="2022-04-26T17:10:13.182" v="2219" actId="20577"/>
          <ac:spMkLst>
            <pc:docMk/>
            <pc:sldMk cId="2797548979" sldId="326"/>
            <ac:spMk id="2" creationId="{DA289AA1-ED18-499E-9509-3838740D7C08}"/>
          </ac:spMkLst>
        </pc:spChg>
        <pc:spChg chg="add mod">
          <ac:chgData name="André Fernandes" userId="3e819c51-d6b0-4a8a-bbe0-32822a44c0a6" providerId="ADAL" clId="{09C8AF0D-F224-4C0B-98C8-EB50CE2209AE}" dt="2022-04-26T16:55:50.607" v="2217" actId="20577"/>
          <ac:spMkLst>
            <pc:docMk/>
            <pc:sldMk cId="2797548979" sldId="326"/>
            <ac:spMk id="5" creationId="{261B9DE4-C8D7-42FD-8E53-025D613FF650}"/>
          </ac:spMkLst>
        </pc:spChg>
        <pc:picChg chg="add mod">
          <ac:chgData name="André Fernandes" userId="3e819c51-d6b0-4a8a-bbe0-32822a44c0a6" providerId="ADAL" clId="{09C8AF0D-F224-4C0B-98C8-EB50CE2209AE}" dt="2022-04-26T17:10:10.085" v="2218" actId="1076"/>
          <ac:picMkLst>
            <pc:docMk/>
            <pc:sldMk cId="2797548979" sldId="326"/>
            <ac:picMk id="4" creationId="{3EDA3CBC-6861-41EF-B836-5FE7CF4BC4D4}"/>
          </ac:picMkLst>
        </pc:picChg>
      </pc:sldChg>
      <pc:sldChg chg="modSp mod">
        <pc:chgData name="André Fernandes" userId="3e819c51-d6b0-4a8a-bbe0-32822a44c0a6" providerId="ADAL" clId="{09C8AF0D-F224-4C0B-98C8-EB50CE2209AE}" dt="2022-04-26T17:12:20.481" v="2233" actId="20577"/>
        <pc:sldMkLst>
          <pc:docMk/>
          <pc:sldMk cId="2242745852" sldId="327"/>
        </pc:sldMkLst>
        <pc:spChg chg="mod">
          <ac:chgData name="André Fernandes" userId="3e819c51-d6b0-4a8a-bbe0-32822a44c0a6" providerId="ADAL" clId="{09C8AF0D-F224-4C0B-98C8-EB50CE2209AE}" dt="2022-04-26T17:12:20.481" v="2233" actId="20577"/>
          <ac:spMkLst>
            <pc:docMk/>
            <pc:sldMk cId="2242745852" sldId="327"/>
            <ac:spMk id="2" creationId="{EAC9BAB0-2771-439F-8ABF-E0FF75C92893}"/>
          </ac:spMkLst>
        </pc:spChg>
      </pc:sldChg>
      <pc:sldMasterChg chg="delSldLayout">
        <pc:chgData name="André Fernandes" userId="3e819c51-d6b0-4a8a-bbe0-32822a44c0a6" providerId="ADAL" clId="{09C8AF0D-F224-4C0B-98C8-EB50CE2209AE}" dt="2022-05-01T16:27:39.570" v="2234" actId="47"/>
        <pc:sldMasterMkLst>
          <pc:docMk/>
          <pc:sldMasterMk cId="0" sldId="2147483674"/>
        </pc:sldMasterMkLst>
        <pc:sldLayoutChg chg="del">
          <pc:chgData name="André Fernandes" userId="3e819c51-d6b0-4a8a-bbe0-32822a44c0a6" providerId="ADAL" clId="{09C8AF0D-F224-4C0B-98C8-EB50CE2209AE}" dt="2022-05-01T16:27:39.570" v="2234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André Fernandes" userId="3e819c51-d6b0-4a8a-bbe0-32822a44c0a6" providerId="ADAL" clId="{09C8AF0D-F224-4C0B-98C8-EB50CE2209AE}" dt="2022-05-01T16:27:39.570" v="2234" actId="47"/>
          <pc:sldLayoutMkLst>
            <pc:docMk/>
            <pc:sldMasterMk cId="0" sldId="2147483674"/>
            <pc:sldLayoutMk cId="0" sldId="2147483655"/>
          </pc:sldLayoutMkLst>
        </pc:sldLayoutChg>
        <pc:sldLayoutChg chg="del">
          <pc:chgData name="André Fernandes" userId="3e819c51-d6b0-4a8a-bbe0-32822a44c0a6" providerId="ADAL" clId="{09C8AF0D-F224-4C0B-98C8-EB50CE2209AE}" dt="2022-05-01T16:27:39.570" v="2234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André Fernandes" userId="3e819c51-d6b0-4a8a-bbe0-32822a44c0a6" providerId="ADAL" clId="{09C8AF0D-F224-4C0B-98C8-EB50CE2209AE}" dt="2022-05-01T16:27:39.570" v="2234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André Fernandes" userId="3e819c51-d6b0-4a8a-bbe0-32822a44c0a6" providerId="ADAL" clId="{09C8AF0D-F224-4C0B-98C8-EB50CE2209AE}" dt="2022-05-01T16:27:39.570" v="2234" actId="47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André Fernandes" userId="3e819c51-d6b0-4a8a-bbe0-32822a44c0a6" providerId="ADAL" clId="{09C8AF0D-F224-4C0B-98C8-EB50CE2209AE}" dt="2022-05-01T16:27:39.570" v="2234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André Fernandes" userId="3e819c51-d6b0-4a8a-bbe0-32822a44c0a6" providerId="ADAL" clId="{09C8AF0D-F224-4C0B-98C8-EB50CE2209AE}" dt="2022-05-01T16:27:39.570" v="2234" actId="47"/>
          <pc:sldLayoutMkLst>
            <pc:docMk/>
            <pc:sldMasterMk cId="0" sldId="2147483674"/>
            <pc:sldLayoutMk cId="0" sldId="2147483669"/>
          </pc:sldLayoutMkLst>
        </pc:sldLayoutChg>
        <pc:sldLayoutChg chg="del">
          <pc:chgData name="André Fernandes" userId="3e819c51-d6b0-4a8a-bbe0-32822a44c0a6" providerId="ADAL" clId="{09C8AF0D-F224-4C0B-98C8-EB50CE2209AE}" dt="2022-05-01T16:27:39.570" v="2234" actId="47"/>
          <pc:sldLayoutMkLst>
            <pc:docMk/>
            <pc:sldMasterMk cId="0" sldId="2147483674"/>
            <pc:sldLayoutMk cId="0" sldId="2147483670"/>
          </pc:sldLayoutMkLst>
        </pc:sldLayoutChg>
        <pc:sldLayoutChg chg="del">
          <pc:chgData name="André Fernandes" userId="3e819c51-d6b0-4a8a-bbe0-32822a44c0a6" providerId="ADAL" clId="{09C8AF0D-F224-4C0B-98C8-EB50CE2209AE}" dt="2022-05-01T16:27:39.570" v="2234" actId="47"/>
          <pc:sldLayoutMkLst>
            <pc:docMk/>
            <pc:sldMasterMk cId="0" sldId="2147483674"/>
            <pc:sldLayoutMk cId="0" sldId="2147483671"/>
          </pc:sldLayoutMkLst>
        </pc:sldLayoutChg>
      </pc:sldMasterChg>
      <pc:sldMasterChg chg="del delSldLayout">
        <pc:chgData name="André Fernandes" userId="3e819c51-d6b0-4a8a-bbe0-32822a44c0a6" providerId="ADAL" clId="{09C8AF0D-F224-4C0B-98C8-EB50CE2209AE}" dt="2022-05-01T16:27:39.570" v="2234" actId="47"/>
        <pc:sldMasterMkLst>
          <pc:docMk/>
          <pc:sldMasterMk cId="0" sldId="2147483675"/>
        </pc:sldMasterMkLst>
        <pc:sldLayoutChg chg="del">
          <pc:chgData name="André Fernandes" userId="3e819c51-d6b0-4a8a-bbe0-32822a44c0a6" providerId="ADAL" clId="{09C8AF0D-F224-4C0B-98C8-EB50CE2209AE}" dt="2022-05-01T16:27:39.570" v="2234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  <pc:docChgLst>
    <pc:chgData name="André Fernandes" userId="3e819c51-d6b0-4a8a-bbe0-32822a44c0a6" providerId="ADAL" clId="{699E846A-470C-4CA2-8659-955910D2752B}"/>
    <pc:docChg chg="undo custSel addSld modSld">
      <pc:chgData name="André Fernandes" userId="3e819c51-d6b0-4a8a-bbe0-32822a44c0a6" providerId="ADAL" clId="{699E846A-470C-4CA2-8659-955910D2752B}" dt="2022-05-01T17:54:43.477" v="362" actId="14100"/>
      <pc:docMkLst>
        <pc:docMk/>
      </pc:docMkLst>
      <pc:sldChg chg="addSp modSp mod">
        <pc:chgData name="André Fernandes" userId="3e819c51-d6b0-4a8a-bbe0-32822a44c0a6" providerId="ADAL" clId="{699E846A-470C-4CA2-8659-955910D2752B}" dt="2022-04-28T10:15:07.024" v="331" actId="33524"/>
        <pc:sldMkLst>
          <pc:docMk/>
          <pc:sldMk cId="38324217" sldId="322"/>
        </pc:sldMkLst>
        <pc:spChg chg="add mod">
          <ac:chgData name="André Fernandes" userId="3e819c51-d6b0-4a8a-bbe0-32822a44c0a6" providerId="ADAL" clId="{699E846A-470C-4CA2-8659-955910D2752B}" dt="2022-04-28T10:12:47.741" v="2" actId="1076"/>
          <ac:spMkLst>
            <pc:docMk/>
            <pc:sldMk cId="38324217" sldId="322"/>
            <ac:spMk id="20" creationId="{994A0AA3-FE93-4355-9B38-49900890F07D}"/>
          </ac:spMkLst>
        </pc:spChg>
        <pc:spChg chg="add mod">
          <ac:chgData name="André Fernandes" userId="3e819c51-d6b0-4a8a-bbe0-32822a44c0a6" providerId="ADAL" clId="{699E846A-470C-4CA2-8659-955910D2752B}" dt="2022-04-28T10:12:52.233" v="4" actId="1076"/>
          <ac:spMkLst>
            <pc:docMk/>
            <pc:sldMk cId="38324217" sldId="322"/>
            <ac:spMk id="21" creationId="{1DA4C24C-825E-4CC4-A642-A16989B10A25}"/>
          </ac:spMkLst>
        </pc:spChg>
        <pc:spChg chg="add mod">
          <ac:chgData name="André Fernandes" userId="3e819c51-d6b0-4a8a-bbe0-32822a44c0a6" providerId="ADAL" clId="{699E846A-470C-4CA2-8659-955910D2752B}" dt="2022-04-28T10:13:15.992" v="11" actId="1076"/>
          <ac:spMkLst>
            <pc:docMk/>
            <pc:sldMk cId="38324217" sldId="322"/>
            <ac:spMk id="22" creationId="{8AA9B8BA-4CD9-4FFA-A360-7B6F8D85F6B7}"/>
          </ac:spMkLst>
        </pc:spChg>
        <pc:spChg chg="add mod">
          <ac:chgData name="André Fernandes" userId="3e819c51-d6b0-4a8a-bbe0-32822a44c0a6" providerId="ADAL" clId="{699E846A-470C-4CA2-8659-955910D2752B}" dt="2022-04-28T10:13:11.225" v="8" actId="1076"/>
          <ac:spMkLst>
            <pc:docMk/>
            <pc:sldMk cId="38324217" sldId="322"/>
            <ac:spMk id="23" creationId="{E5415EBC-E1B1-4EF0-819E-CD1BE6F5F8AE}"/>
          </ac:spMkLst>
        </pc:spChg>
        <pc:spChg chg="add mod">
          <ac:chgData name="André Fernandes" userId="3e819c51-d6b0-4a8a-bbe0-32822a44c0a6" providerId="ADAL" clId="{699E846A-470C-4CA2-8659-955910D2752B}" dt="2022-04-28T10:13:27.022" v="13" actId="1076"/>
          <ac:spMkLst>
            <pc:docMk/>
            <pc:sldMk cId="38324217" sldId="322"/>
            <ac:spMk id="24" creationId="{00583E98-7313-43ED-A7DF-A13194ED246E}"/>
          </ac:spMkLst>
        </pc:spChg>
        <pc:spChg chg="add mod">
          <ac:chgData name="André Fernandes" userId="3e819c51-d6b0-4a8a-bbe0-32822a44c0a6" providerId="ADAL" clId="{699E846A-470C-4CA2-8659-955910D2752B}" dt="2022-04-28T10:13:40.263" v="15" actId="1076"/>
          <ac:spMkLst>
            <pc:docMk/>
            <pc:sldMk cId="38324217" sldId="322"/>
            <ac:spMk id="25" creationId="{25AE2A7A-0ACE-4244-89E9-3835C8882791}"/>
          </ac:spMkLst>
        </pc:spChg>
        <pc:spChg chg="add mod">
          <ac:chgData name="André Fernandes" userId="3e819c51-d6b0-4a8a-bbe0-32822a44c0a6" providerId="ADAL" clId="{699E846A-470C-4CA2-8659-955910D2752B}" dt="2022-04-28T10:13:46.660" v="17" actId="1076"/>
          <ac:spMkLst>
            <pc:docMk/>
            <pc:sldMk cId="38324217" sldId="322"/>
            <ac:spMk id="26" creationId="{5797A1D3-5D43-43A8-9A09-649C9B02B174}"/>
          </ac:spMkLst>
        </pc:spChg>
        <pc:spChg chg="add mod">
          <ac:chgData name="André Fernandes" userId="3e819c51-d6b0-4a8a-bbe0-32822a44c0a6" providerId="ADAL" clId="{699E846A-470C-4CA2-8659-955910D2752B}" dt="2022-04-28T10:13:54.980" v="19" actId="1076"/>
          <ac:spMkLst>
            <pc:docMk/>
            <pc:sldMk cId="38324217" sldId="322"/>
            <ac:spMk id="27" creationId="{81BBDD56-6564-40E9-B1BE-EC532BE01299}"/>
          </ac:spMkLst>
        </pc:spChg>
        <pc:spChg chg="add mod">
          <ac:chgData name="André Fernandes" userId="3e819c51-d6b0-4a8a-bbe0-32822a44c0a6" providerId="ADAL" clId="{699E846A-470C-4CA2-8659-955910D2752B}" dt="2022-04-28T10:15:07.024" v="331" actId="33524"/>
          <ac:spMkLst>
            <pc:docMk/>
            <pc:sldMk cId="38324217" sldId="322"/>
            <ac:spMk id="28" creationId="{4A060DEA-16C9-4439-92B3-640CBBCF79E9}"/>
          </ac:spMkLst>
        </pc:spChg>
        <pc:picChg chg="mod">
          <ac:chgData name="André Fernandes" userId="3e819c51-d6b0-4a8a-bbe0-32822a44c0a6" providerId="ADAL" clId="{699E846A-470C-4CA2-8659-955910D2752B}" dt="2022-04-28T10:13:13.957" v="10" actId="1076"/>
          <ac:picMkLst>
            <pc:docMk/>
            <pc:sldMk cId="38324217" sldId="322"/>
            <ac:picMk id="12" creationId="{C528D8CB-F5EA-4E8E-95D2-4D1943190D42}"/>
          </ac:picMkLst>
        </pc:picChg>
      </pc:sldChg>
      <pc:sldChg chg="addSp modSp mod">
        <pc:chgData name="André Fernandes" userId="3e819c51-d6b0-4a8a-bbe0-32822a44c0a6" providerId="ADAL" clId="{699E846A-470C-4CA2-8659-955910D2752B}" dt="2022-04-29T14:47:58.571" v="337" actId="14100"/>
        <pc:sldMkLst>
          <pc:docMk/>
          <pc:sldMk cId="2797548979" sldId="326"/>
        </pc:sldMkLst>
        <pc:picChg chg="mod">
          <ac:chgData name="André Fernandes" userId="3e819c51-d6b0-4a8a-bbe0-32822a44c0a6" providerId="ADAL" clId="{699E846A-470C-4CA2-8659-955910D2752B}" dt="2022-04-29T14:27:18.623" v="332" actId="14100"/>
          <ac:picMkLst>
            <pc:docMk/>
            <pc:sldMk cId="2797548979" sldId="326"/>
            <ac:picMk id="4" creationId="{3EDA3CBC-6861-41EF-B836-5FE7CF4BC4D4}"/>
          </ac:picMkLst>
        </pc:picChg>
        <pc:picChg chg="add mod">
          <ac:chgData name="André Fernandes" userId="3e819c51-d6b0-4a8a-bbe0-32822a44c0a6" providerId="ADAL" clId="{699E846A-470C-4CA2-8659-955910D2752B}" dt="2022-04-29T14:47:58.571" v="337" actId="14100"/>
          <ac:picMkLst>
            <pc:docMk/>
            <pc:sldMk cId="2797548979" sldId="326"/>
            <ac:picMk id="7" creationId="{C1243545-C9EC-4B62-A4A1-D20E24C44D53}"/>
          </ac:picMkLst>
        </pc:picChg>
      </pc:sldChg>
      <pc:sldChg chg="addSp delSp modSp add mod">
        <pc:chgData name="André Fernandes" userId="3e819c51-d6b0-4a8a-bbe0-32822a44c0a6" providerId="ADAL" clId="{699E846A-470C-4CA2-8659-955910D2752B}" dt="2022-05-01T17:54:43.477" v="362" actId="14100"/>
        <pc:sldMkLst>
          <pc:docMk/>
          <pc:sldMk cId="2416207064" sldId="339"/>
        </pc:sldMkLst>
        <pc:spChg chg="del">
          <ac:chgData name="André Fernandes" userId="3e819c51-d6b0-4a8a-bbe0-32822a44c0a6" providerId="ADAL" clId="{699E846A-470C-4CA2-8659-955910D2752B}" dt="2022-05-01T17:52:26.327" v="343" actId="478"/>
          <ac:spMkLst>
            <pc:docMk/>
            <pc:sldMk cId="2416207064" sldId="339"/>
            <ac:spMk id="3" creationId="{A2B0B109-D071-54E4-2DB0-76F7848FD0FF}"/>
          </ac:spMkLst>
        </pc:spChg>
        <pc:spChg chg="del">
          <ac:chgData name="André Fernandes" userId="3e819c51-d6b0-4a8a-bbe0-32822a44c0a6" providerId="ADAL" clId="{699E846A-470C-4CA2-8659-955910D2752B}" dt="2022-05-01T17:52:26.327" v="343" actId="478"/>
          <ac:spMkLst>
            <pc:docMk/>
            <pc:sldMk cId="2416207064" sldId="339"/>
            <ac:spMk id="5" creationId="{D30B96E9-89AB-A68A-D774-EFBD7D96EDC4}"/>
          </ac:spMkLst>
        </pc:spChg>
        <pc:spChg chg="del">
          <ac:chgData name="André Fernandes" userId="3e819c51-d6b0-4a8a-bbe0-32822a44c0a6" providerId="ADAL" clId="{699E846A-470C-4CA2-8659-955910D2752B}" dt="2022-05-01T17:52:26.327" v="343" actId="478"/>
          <ac:spMkLst>
            <pc:docMk/>
            <pc:sldMk cId="2416207064" sldId="339"/>
            <ac:spMk id="6" creationId="{60749F04-B3DB-48FE-E8E9-85AFAD72C1D7}"/>
          </ac:spMkLst>
        </pc:spChg>
        <pc:spChg chg="del">
          <ac:chgData name="André Fernandes" userId="3e819c51-d6b0-4a8a-bbe0-32822a44c0a6" providerId="ADAL" clId="{699E846A-470C-4CA2-8659-955910D2752B}" dt="2022-05-01T17:52:26.327" v="343" actId="478"/>
          <ac:spMkLst>
            <pc:docMk/>
            <pc:sldMk cId="2416207064" sldId="339"/>
            <ac:spMk id="7" creationId="{1D4A5343-C66E-0C45-E39B-5F5A66E63400}"/>
          </ac:spMkLst>
        </pc:spChg>
        <pc:spChg chg="del">
          <ac:chgData name="André Fernandes" userId="3e819c51-d6b0-4a8a-bbe0-32822a44c0a6" providerId="ADAL" clId="{699E846A-470C-4CA2-8659-955910D2752B}" dt="2022-05-01T17:52:26.327" v="343" actId="478"/>
          <ac:spMkLst>
            <pc:docMk/>
            <pc:sldMk cId="2416207064" sldId="339"/>
            <ac:spMk id="8" creationId="{1B04A17F-9FF8-33A2-D462-AE904F160E1D}"/>
          </ac:spMkLst>
        </pc:spChg>
        <pc:spChg chg="del">
          <ac:chgData name="André Fernandes" userId="3e819c51-d6b0-4a8a-bbe0-32822a44c0a6" providerId="ADAL" clId="{699E846A-470C-4CA2-8659-955910D2752B}" dt="2022-05-01T17:52:26.327" v="343" actId="478"/>
          <ac:spMkLst>
            <pc:docMk/>
            <pc:sldMk cId="2416207064" sldId="339"/>
            <ac:spMk id="9" creationId="{87418EB0-121C-82ED-E0EB-AE697BC72AB3}"/>
          </ac:spMkLst>
        </pc:spChg>
        <pc:spChg chg="del">
          <ac:chgData name="André Fernandes" userId="3e819c51-d6b0-4a8a-bbe0-32822a44c0a6" providerId="ADAL" clId="{699E846A-470C-4CA2-8659-955910D2752B}" dt="2022-05-01T17:52:26.327" v="343" actId="478"/>
          <ac:spMkLst>
            <pc:docMk/>
            <pc:sldMk cId="2416207064" sldId="339"/>
            <ac:spMk id="10" creationId="{0C9D6CB9-A215-D637-1D4A-953F4A2011A9}"/>
          </ac:spMkLst>
        </pc:spChg>
        <pc:spChg chg="del">
          <ac:chgData name="André Fernandes" userId="3e819c51-d6b0-4a8a-bbe0-32822a44c0a6" providerId="ADAL" clId="{699E846A-470C-4CA2-8659-955910D2752B}" dt="2022-05-01T17:52:26.327" v="343" actId="478"/>
          <ac:spMkLst>
            <pc:docMk/>
            <pc:sldMk cId="2416207064" sldId="339"/>
            <ac:spMk id="13" creationId="{60F60EC6-7D68-4B0D-A845-227DA7A23FB1}"/>
          </ac:spMkLst>
        </pc:spChg>
        <pc:spChg chg="del">
          <ac:chgData name="André Fernandes" userId="3e819c51-d6b0-4a8a-bbe0-32822a44c0a6" providerId="ADAL" clId="{699E846A-470C-4CA2-8659-955910D2752B}" dt="2022-05-01T17:52:26.327" v="343" actId="478"/>
          <ac:spMkLst>
            <pc:docMk/>
            <pc:sldMk cId="2416207064" sldId="339"/>
            <ac:spMk id="14" creationId="{A3D41917-665D-4920-8127-A3D9958AF6EE}"/>
          </ac:spMkLst>
        </pc:spChg>
        <pc:spChg chg="del">
          <ac:chgData name="André Fernandes" userId="3e819c51-d6b0-4a8a-bbe0-32822a44c0a6" providerId="ADAL" clId="{699E846A-470C-4CA2-8659-955910D2752B}" dt="2022-05-01T17:52:26.327" v="343" actId="478"/>
          <ac:spMkLst>
            <pc:docMk/>
            <pc:sldMk cId="2416207064" sldId="339"/>
            <ac:spMk id="15" creationId="{3F54CAB7-7A1A-4866-A03C-F89187577086}"/>
          </ac:spMkLst>
        </pc:spChg>
        <pc:spChg chg="del">
          <ac:chgData name="André Fernandes" userId="3e819c51-d6b0-4a8a-bbe0-32822a44c0a6" providerId="ADAL" clId="{699E846A-470C-4CA2-8659-955910D2752B}" dt="2022-05-01T17:52:26.327" v="343" actId="478"/>
          <ac:spMkLst>
            <pc:docMk/>
            <pc:sldMk cId="2416207064" sldId="339"/>
            <ac:spMk id="16" creationId="{2A950129-889F-449B-BCF6-2C5104586F20}"/>
          </ac:spMkLst>
        </pc:spChg>
        <pc:spChg chg="del">
          <ac:chgData name="André Fernandes" userId="3e819c51-d6b0-4a8a-bbe0-32822a44c0a6" providerId="ADAL" clId="{699E846A-470C-4CA2-8659-955910D2752B}" dt="2022-05-01T17:52:26.327" v="343" actId="478"/>
          <ac:spMkLst>
            <pc:docMk/>
            <pc:sldMk cId="2416207064" sldId="339"/>
            <ac:spMk id="17" creationId="{31C5E499-C4A5-484F-9780-1B4C98191F3F}"/>
          </ac:spMkLst>
        </pc:spChg>
        <pc:spChg chg="del">
          <ac:chgData name="André Fernandes" userId="3e819c51-d6b0-4a8a-bbe0-32822a44c0a6" providerId="ADAL" clId="{699E846A-470C-4CA2-8659-955910D2752B}" dt="2022-05-01T17:52:26.327" v="343" actId="478"/>
          <ac:spMkLst>
            <pc:docMk/>
            <pc:sldMk cId="2416207064" sldId="339"/>
            <ac:spMk id="18" creationId="{D7A8449D-DC2A-4FB9-A6BC-8650EE32BE70}"/>
          </ac:spMkLst>
        </pc:spChg>
        <pc:spChg chg="del">
          <ac:chgData name="André Fernandes" userId="3e819c51-d6b0-4a8a-bbe0-32822a44c0a6" providerId="ADAL" clId="{699E846A-470C-4CA2-8659-955910D2752B}" dt="2022-05-01T17:52:26.327" v="343" actId="478"/>
          <ac:spMkLst>
            <pc:docMk/>
            <pc:sldMk cId="2416207064" sldId="339"/>
            <ac:spMk id="19" creationId="{6D939671-9B17-43DD-B8F1-7716F2B0DF75}"/>
          </ac:spMkLst>
        </pc:spChg>
        <pc:spChg chg="del">
          <ac:chgData name="André Fernandes" userId="3e819c51-d6b0-4a8a-bbe0-32822a44c0a6" providerId="ADAL" clId="{699E846A-470C-4CA2-8659-955910D2752B}" dt="2022-05-01T17:52:26.327" v="343" actId="478"/>
          <ac:spMkLst>
            <pc:docMk/>
            <pc:sldMk cId="2416207064" sldId="339"/>
            <ac:spMk id="20" creationId="{994A0AA3-FE93-4355-9B38-49900890F07D}"/>
          </ac:spMkLst>
        </pc:spChg>
        <pc:spChg chg="del">
          <ac:chgData name="André Fernandes" userId="3e819c51-d6b0-4a8a-bbe0-32822a44c0a6" providerId="ADAL" clId="{699E846A-470C-4CA2-8659-955910D2752B}" dt="2022-05-01T17:52:26.327" v="343" actId="478"/>
          <ac:spMkLst>
            <pc:docMk/>
            <pc:sldMk cId="2416207064" sldId="339"/>
            <ac:spMk id="21" creationId="{1DA4C24C-825E-4CC4-A642-A16989B10A25}"/>
          </ac:spMkLst>
        </pc:spChg>
        <pc:spChg chg="del">
          <ac:chgData name="André Fernandes" userId="3e819c51-d6b0-4a8a-bbe0-32822a44c0a6" providerId="ADAL" clId="{699E846A-470C-4CA2-8659-955910D2752B}" dt="2022-05-01T17:52:26.327" v="343" actId="478"/>
          <ac:spMkLst>
            <pc:docMk/>
            <pc:sldMk cId="2416207064" sldId="339"/>
            <ac:spMk id="22" creationId="{8AA9B8BA-4CD9-4FFA-A360-7B6F8D85F6B7}"/>
          </ac:spMkLst>
        </pc:spChg>
        <pc:spChg chg="del">
          <ac:chgData name="André Fernandes" userId="3e819c51-d6b0-4a8a-bbe0-32822a44c0a6" providerId="ADAL" clId="{699E846A-470C-4CA2-8659-955910D2752B}" dt="2022-05-01T17:52:26.327" v="343" actId="478"/>
          <ac:spMkLst>
            <pc:docMk/>
            <pc:sldMk cId="2416207064" sldId="339"/>
            <ac:spMk id="23" creationId="{E5415EBC-E1B1-4EF0-819E-CD1BE6F5F8AE}"/>
          </ac:spMkLst>
        </pc:spChg>
        <pc:spChg chg="del">
          <ac:chgData name="André Fernandes" userId="3e819c51-d6b0-4a8a-bbe0-32822a44c0a6" providerId="ADAL" clId="{699E846A-470C-4CA2-8659-955910D2752B}" dt="2022-05-01T17:52:26.327" v="343" actId="478"/>
          <ac:spMkLst>
            <pc:docMk/>
            <pc:sldMk cId="2416207064" sldId="339"/>
            <ac:spMk id="24" creationId="{00583E98-7313-43ED-A7DF-A13194ED246E}"/>
          </ac:spMkLst>
        </pc:spChg>
        <pc:spChg chg="del">
          <ac:chgData name="André Fernandes" userId="3e819c51-d6b0-4a8a-bbe0-32822a44c0a6" providerId="ADAL" clId="{699E846A-470C-4CA2-8659-955910D2752B}" dt="2022-05-01T17:52:26.327" v="343" actId="478"/>
          <ac:spMkLst>
            <pc:docMk/>
            <pc:sldMk cId="2416207064" sldId="339"/>
            <ac:spMk id="25" creationId="{25AE2A7A-0ACE-4244-89E9-3835C8882791}"/>
          </ac:spMkLst>
        </pc:spChg>
        <pc:spChg chg="del">
          <ac:chgData name="André Fernandes" userId="3e819c51-d6b0-4a8a-bbe0-32822a44c0a6" providerId="ADAL" clId="{699E846A-470C-4CA2-8659-955910D2752B}" dt="2022-05-01T17:52:26.327" v="343" actId="478"/>
          <ac:spMkLst>
            <pc:docMk/>
            <pc:sldMk cId="2416207064" sldId="339"/>
            <ac:spMk id="26" creationId="{5797A1D3-5D43-43A8-9A09-649C9B02B174}"/>
          </ac:spMkLst>
        </pc:spChg>
        <pc:spChg chg="del">
          <ac:chgData name="André Fernandes" userId="3e819c51-d6b0-4a8a-bbe0-32822a44c0a6" providerId="ADAL" clId="{699E846A-470C-4CA2-8659-955910D2752B}" dt="2022-05-01T17:52:26.327" v="343" actId="478"/>
          <ac:spMkLst>
            <pc:docMk/>
            <pc:sldMk cId="2416207064" sldId="339"/>
            <ac:spMk id="27" creationId="{81BBDD56-6564-40E9-B1BE-EC532BE01299}"/>
          </ac:spMkLst>
        </pc:spChg>
        <pc:spChg chg="del mod">
          <ac:chgData name="André Fernandes" userId="3e819c51-d6b0-4a8a-bbe0-32822a44c0a6" providerId="ADAL" clId="{699E846A-470C-4CA2-8659-955910D2752B}" dt="2022-05-01T17:52:29.890" v="345" actId="478"/>
          <ac:spMkLst>
            <pc:docMk/>
            <pc:sldMk cId="2416207064" sldId="339"/>
            <ac:spMk id="28" creationId="{4A060DEA-16C9-4439-92B3-640CBBCF79E9}"/>
          </ac:spMkLst>
        </pc:spChg>
        <pc:spChg chg="add del mod">
          <ac:chgData name="André Fernandes" userId="3e819c51-d6b0-4a8a-bbe0-32822a44c0a6" providerId="ADAL" clId="{699E846A-470C-4CA2-8659-955910D2752B}" dt="2022-05-01T17:53:29.168" v="354" actId="478"/>
          <ac:spMkLst>
            <pc:docMk/>
            <pc:sldMk cId="2416207064" sldId="339"/>
            <ac:spMk id="30" creationId="{48A482EF-7155-AB7C-BBB4-C95A4CD707E3}"/>
          </ac:spMkLst>
        </pc:spChg>
        <pc:picChg chg="del">
          <ac:chgData name="André Fernandes" userId="3e819c51-d6b0-4a8a-bbe0-32822a44c0a6" providerId="ADAL" clId="{699E846A-470C-4CA2-8659-955910D2752B}" dt="2022-05-01T17:52:23.298" v="342" actId="478"/>
          <ac:picMkLst>
            <pc:docMk/>
            <pc:sldMk cId="2416207064" sldId="339"/>
            <ac:picMk id="4" creationId="{1079C8C8-F7E8-47A6-96AC-C629DEEAF014}"/>
          </ac:picMkLst>
        </pc:picChg>
        <pc:picChg chg="add del">
          <ac:chgData name="André Fernandes" userId="3e819c51-d6b0-4a8a-bbe0-32822a44c0a6" providerId="ADAL" clId="{699E846A-470C-4CA2-8659-955910D2752B}" dt="2022-05-01T17:52:22.351" v="341" actId="478"/>
          <ac:picMkLst>
            <pc:docMk/>
            <pc:sldMk cId="2416207064" sldId="339"/>
            <ac:picMk id="12" creationId="{C528D8CB-F5EA-4E8E-95D2-4D1943190D42}"/>
          </ac:picMkLst>
        </pc:picChg>
        <pc:picChg chg="add mod">
          <ac:chgData name="André Fernandes" userId="3e819c51-d6b0-4a8a-bbe0-32822a44c0a6" providerId="ADAL" clId="{699E846A-470C-4CA2-8659-955910D2752B}" dt="2022-05-01T17:54:40.574" v="361" actId="14100"/>
          <ac:picMkLst>
            <pc:docMk/>
            <pc:sldMk cId="2416207064" sldId="339"/>
            <ac:picMk id="29" creationId="{159D8098-3593-64FE-041A-94680AD03CC5}"/>
          </ac:picMkLst>
        </pc:picChg>
        <pc:picChg chg="add mod">
          <ac:chgData name="André Fernandes" userId="3e819c51-d6b0-4a8a-bbe0-32822a44c0a6" providerId="ADAL" clId="{699E846A-470C-4CA2-8659-955910D2752B}" dt="2022-05-01T17:54:43.477" v="362" actId="14100"/>
          <ac:picMkLst>
            <pc:docMk/>
            <pc:sldMk cId="2416207064" sldId="339"/>
            <ac:picMk id="31" creationId="{BC5EB608-AC7D-FD2B-1BE6-8E62778A0377}"/>
          </ac:picMkLst>
        </pc:picChg>
      </pc:sldChg>
    </pc:docChg>
  </pc:docChgLst>
  <pc:docChgLst>
    <pc:chgData name="Utilizador Convidado" userId="S::urn:spo:anon#4c744d6f3680a925e62a5602fe9a692ce05d4c007feaa1f9edbf835a2feb46c2::" providerId="AD" clId="Web-{9FF191C1-A9E1-C00F-8D84-3D8ECF0C5EA8}"/>
    <pc:docChg chg="addSld modSld sldOrd">
      <pc:chgData name="Utilizador Convidado" userId="S::urn:spo:anon#4c744d6f3680a925e62a5602fe9a692ce05d4c007feaa1f9edbf835a2feb46c2::" providerId="AD" clId="Web-{9FF191C1-A9E1-C00F-8D84-3D8ECF0C5EA8}" dt="2022-11-06T22:58:32.891" v="312" actId="20577"/>
      <pc:docMkLst>
        <pc:docMk/>
      </pc:docMkLst>
      <pc:sldChg chg="modSp">
        <pc:chgData name="Utilizador Convidado" userId="S::urn:spo:anon#4c744d6f3680a925e62a5602fe9a692ce05d4c007feaa1f9edbf835a2feb46c2::" providerId="AD" clId="Web-{9FF191C1-A9E1-C00F-8D84-3D8ECF0C5EA8}" dt="2022-11-06T22:38:28.830" v="305" actId="20577"/>
        <pc:sldMkLst>
          <pc:docMk/>
          <pc:sldMk cId="2242745852" sldId="327"/>
        </pc:sldMkLst>
        <pc:spChg chg="mod">
          <ac:chgData name="Utilizador Convidado" userId="S::urn:spo:anon#4c744d6f3680a925e62a5602fe9a692ce05d4c007feaa1f9edbf835a2feb46c2::" providerId="AD" clId="Web-{9FF191C1-A9E1-C00F-8D84-3D8ECF0C5EA8}" dt="2022-11-06T22:38:28.830" v="305" actId="20577"/>
          <ac:spMkLst>
            <pc:docMk/>
            <pc:sldMk cId="2242745852" sldId="327"/>
            <ac:spMk id="4" creationId="{691036BA-667D-CE67-7A97-18F8C44A53FD}"/>
          </ac:spMkLst>
        </pc:spChg>
      </pc:sldChg>
      <pc:sldChg chg="addSp delSp modSp">
        <pc:chgData name="Utilizador Convidado" userId="S::urn:spo:anon#4c744d6f3680a925e62a5602fe9a692ce05d4c007feaa1f9edbf835a2feb46c2::" providerId="AD" clId="Web-{9FF191C1-A9E1-C00F-8D84-3D8ECF0C5EA8}" dt="2022-11-06T22:16:36.173" v="17" actId="14100"/>
        <pc:sldMkLst>
          <pc:docMk/>
          <pc:sldMk cId="3309888673" sldId="343"/>
        </pc:sldMkLst>
        <pc:picChg chg="add mod">
          <ac:chgData name="Utilizador Convidado" userId="S::urn:spo:anon#4c744d6f3680a925e62a5602fe9a692ce05d4c007feaa1f9edbf835a2feb46c2::" providerId="AD" clId="Web-{9FF191C1-A9E1-C00F-8D84-3D8ECF0C5EA8}" dt="2022-11-06T22:15:40.249" v="8" actId="14100"/>
          <ac:picMkLst>
            <pc:docMk/>
            <pc:sldMk cId="3309888673" sldId="343"/>
            <ac:picMk id="10" creationId="{039DCF87-C68F-4B48-F511-3F55C494E8A5}"/>
          </ac:picMkLst>
        </pc:picChg>
        <pc:picChg chg="add del mod">
          <ac:chgData name="Utilizador Convidado" userId="S::urn:spo:anon#4c744d6f3680a925e62a5602fe9a692ce05d4c007feaa1f9edbf835a2feb46c2::" providerId="AD" clId="Web-{9FF191C1-A9E1-C00F-8D84-3D8ECF0C5EA8}" dt="2022-11-06T22:16:04.688" v="10"/>
          <ac:picMkLst>
            <pc:docMk/>
            <pc:sldMk cId="3309888673" sldId="343"/>
            <ac:picMk id="11" creationId="{C0AB27A1-D0AD-2300-2944-D067220A9F3C}"/>
          </ac:picMkLst>
        </pc:picChg>
        <pc:picChg chg="add mod">
          <ac:chgData name="Utilizador Convidado" userId="S::urn:spo:anon#4c744d6f3680a925e62a5602fe9a692ce05d4c007feaa1f9edbf835a2feb46c2::" providerId="AD" clId="Web-{9FF191C1-A9E1-C00F-8D84-3D8ECF0C5EA8}" dt="2022-11-06T22:16:36.173" v="17" actId="14100"/>
          <ac:picMkLst>
            <pc:docMk/>
            <pc:sldMk cId="3309888673" sldId="343"/>
            <ac:picMk id="12" creationId="{9ED4F702-A9E1-7D5B-52C3-261239F81041}"/>
          </ac:picMkLst>
        </pc:picChg>
      </pc:sldChg>
      <pc:sldChg chg="modSp">
        <pc:chgData name="Utilizador Convidado" userId="S::urn:spo:anon#4c744d6f3680a925e62a5602fe9a692ce05d4c007feaa1f9edbf835a2feb46c2::" providerId="AD" clId="Web-{9FF191C1-A9E1-C00F-8D84-3D8ECF0C5EA8}" dt="2022-11-06T22:48:54.923" v="309" actId="20577"/>
        <pc:sldMkLst>
          <pc:docMk/>
          <pc:sldMk cId="3034668476" sldId="348"/>
        </pc:sldMkLst>
        <pc:spChg chg="mod">
          <ac:chgData name="Utilizador Convidado" userId="S::urn:spo:anon#4c744d6f3680a925e62a5602fe9a692ce05d4c007feaa1f9edbf835a2feb46c2::" providerId="AD" clId="Web-{9FF191C1-A9E1-C00F-8D84-3D8ECF0C5EA8}" dt="2022-11-06T22:48:54.923" v="309" actId="20577"/>
          <ac:spMkLst>
            <pc:docMk/>
            <pc:sldMk cId="3034668476" sldId="348"/>
            <ac:spMk id="7" creationId="{A54D739A-7025-7FAE-14D4-D91A6A05BFF5}"/>
          </ac:spMkLst>
        </pc:spChg>
      </pc:sldChg>
      <pc:sldChg chg="addSp modSp">
        <pc:chgData name="Utilizador Convidado" userId="S::urn:spo:anon#4c744d6f3680a925e62a5602fe9a692ce05d4c007feaa1f9edbf835a2feb46c2::" providerId="AD" clId="Web-{9FF191C1-A9E1-C00F-8D84-3D8ECF0C5EA8}" dt="2022-11-06T22:18:11.409" v="39" actId="14100"/>
        <pc:sldMkLst>
          <pc:docMk/>
          <pc:sldMk cId="2625802361" sldId="350"/>
        </pc:sldMkLst>
        <pc:picChg chg="add mod">
          <ac:chgData name="Utilizador Convidado" userId="S::urn:spo:anon#4c744d6f3680a925e62a5602fe9a692ce05d4c007feaa1f9edbf835a2feb46c2::" providerId="AD" clId="Web-{9FF191C1-A9E1-C00F-8D84-3D8ECF0C5EA8}" dt="2022-11-06T22:17:51.503" v="31" actId="14100"/>
          <ac:picMkLst>
            <pc:docMk/>
            <pc:sldMk cId="2625802361" sldId="350"/>
            <ac:picMk id="8" creationId="{3A30060C-EECF-3DBE-A201-12345D626C29}"/>
          </ac:picMkLst>
        </pc:picChg>
        <pc:picChg chg="add mod">
          <ac:chgData name="Utilizador Convidado" userId="S::urn:spo:anon#4c744d6f3680a925e62a5602fe9a692ce05d4c007feaa1f9edbf835a2feb46c2::" providerId="AD" clId="Web-{9FF191C1-A9E1-C00F-8D84-3D8ECF0C5EA8}" dt="2022-11-06T22:18:11.409" v="39" actId="14100"/>
          <ac:picMkLst>
            <pc:docMk/>
            <pc:sldMk cId="2625802361" sldId="350"/>
            <ac:picMk id="9" creationId="{B9059F68-8733-FC17-A33F-4A2A0AA2952D}"/>
          </ac:picMkLst>
        </pc:picChg>
      </pc:sldChg>
      <pc:sldChg chg="addSp modSp">
        <pc:chgData name="Utilizador Convidado" userId="S::urn:spo:anon#4c744d6f3680a925e62a5602fe9a692ce05d4c007feaa1f9edbf835a2feb46c2::" providerId="AD" clId="Web-{9FF191C1-A9E1-C00F-8D84-3D8ECF0C5EA8}" dt="2022-11-06T22:19:30.489" v="58" actId="14100"/>
        <pc:sldMkLst>
          <pc:docMk/>
          <pc:sldMk cId="4256722426" sldId="351"/>
        </pc:sldMkLst>
        <pc:picChg chg="add mod">
          <ac:chgData name="Utilizador Convidado" userId="S::urn:spo:anon#4c744d6f3680a925e62a5602fe9a692ce05d4c007feaa1f9edbf835a2feb46c2::" providerId="AD" clId="Web-{9FF191C1-A9E1-C00F-8D84-3D8ECF0C5EA8}" dt="2022-11-06T22:18:57.036" v="47" actId="14100"/>
          <ac:picMkLst>
            <pc:docMk/>
            <pc:sldMk cId="4256722426" sldId="351"/>
            <ac:picMk id="3" creationId="{51166FB6-3048-4F30-CE1A-990F55267019}"/>
          </ac:picMkLst>
        </pc:picChg>
        <pc:picChg chg="add mod">
          <ac:chgData name="Utilizador Convidado" userId="S::urn:spo:anon#4c744d6f3680a925e62a5602fe9a692ce05d4c007feaa1f9edbf835a2feb46c2::" providerId="AD" clId="Web-{9FF191C1-A9E1-C00F-8D84-3D8ECF0C5EA8}" dt="2022-11-06T22:19:30.489" v="58" actId="14100"/>
          <ac:picMkLst>
            <pc:docMk/>
            <pc:sldMk cId="4256722426" sldId="351"/>
            <ac:picMk id="4" creationId="{DB86A3A7-EB2F-79C9-017C-027B2B542ACA}"/>
          </ac:picMkLst>
        </pc:picChg>
      </pc:sldChg>
      <pc:sldChg chg="addSp modSp">
        <pc:chgData name="Utilizador Convidado" userId="S::urn:spo:anon#4c744d6f3680a925e62a5602fe9a692ce05d4c007feaa1f9edbf835a2feb46c2::" providerId="AD" clId="Web-{9FF191C1-A9E1-C00F-8D84-3D8ECF0C5EA8}" dt="2022-11-06T22:23:07.401" v="78" actId="14100"/>
        <pc:sldMkLst>
          <pc:docMk/>
          <pc:sldMk cId="2176114603" sldId="354"/>
        </pc:sldMkLst>
        <pc:picChg chg="add mod">
          <ac:chgData name="Utilizador Convidado" userId="S::urn:spo:anon#4c744d6f3680a925e62a5602fe9a692ce05d4c007feaa1f9edbf835a2feb46c2::" providerId="AD" clId="Web-{9FF191C1-A9E1-C00F-8D84-3D8ECF0C5EA8}" dt="2022-11-06T22:22:21.556" v="66" actId="14100"/>
          <ac:picMkLst>
            <pc:docMk/>
            <pc:sldMk cId="2176114603" sldId="354"/>
            <ac:picMk id="9" creationId="{FB5F076A-3B79-CE05-9D26-956527D014FD}"/>
          </ac:picMkLst>
        </pc:picChg>
        <pc:picChg chg="add mod">
          <ac:chgData name="Utilizador Convidado" userId="S::urn:spo:anon#4c744d6f3680a925e62a5602fe9a692ce05d4c007feaa1f9edbf835a2feb46c2::" providerId="AD" clId="Web-{9FF191C1-A9E1-C00F-8D84-3D8ECF0C5EA8}" dt="2022-11-06T22:23:07.401" v="78" actId="14100"/>
          <ac:picMkLst>
            <pc:docMk/>
            <pc:sldMk cId="2176114603" sldId="354"/>
            <ac:picMk id="10" creationId="{99FECEB3-5578-98CD-2F02-F4AE1C45A908}"/>
          </ac:picMkLst>
        </pc:picChg>
      </pc:sldChg>
      <pc:sldChg chg="addSp modSp">
        <pc:chgData name="Utilizador Convidado" userId="S::urn:spo:anon#4c744d6f3680a925e62a5602fe9a692ce05d4c007feaa1f9edbf835a2feb46c2::" providerId="AD" clId="Web-{9FF191C1-A9E1-C00F-8D84-3D8ECF0C5EA8}" dt="2022-11-06T22:23:43.949" v="90" actId="14100"/>
        <pc:sldMkLst>
          <pc:docMk/>
          <pc:sldMk cId="3441272371" sldId="355"/>
        </pc:sldMkLst>
        <pc:picChg chg="add mod">
          <ac:chgData name="Utilizador Convidado" userId="S::urn:spo:anon#4c744d6f3680a925e62a5602fe9a692ce05d4c007feaa1f9edbf835a2feb46c2::" providerId="AD" clId="Web-{9FF191C1-A9E1-C00F-8D84-3D8ECF0C5EA8}" dt="2022-11-06T22:23:29.714" v="84" actId="14100"/>
          <ac:picMkLst>
            <pc:docMk/>
            <pc:sldMk cId="3441272371" sldId="355"/>
            <ac:picMk id="7" creationId="{045089FD-198C-1174-20E0-2B3FE76B7E78}"/>
          </ac:picMkLst>
        </pc:picChg>
        <pc:picChg chg="add mod">
          <ac:chgData name="Utilizador Convidado" userId="S::urn:spo:anon#4c744d6f3680a925e62a5602fe9a692ce05d4c007feaa1f9edbf835a2feb46c2::" providerId="AD" clId="Web-{9FF191C1-A9E1-C00F-8D84-3D8ECF0C5EA8}" dt="2022-11-06T22:23:43.949" v="90" actId="14100"/>
          <ac:picMkLst>
            <pc:docMk/>
            <pc:sldMk cId="3441272371" sldId="355"/>
            <ac:picMk id="8" creationId="{16EB9EC3-7131-5D71-03CE-98D4A6FBD89D}"/>
          </ac:picMkLst>
        </pc:picChg>
      </pc:sldChg>
      <pc:sldChg chg="addSp modSp">
        <pc:chgData name="Utilizador Convidado" userId="S::urn:spo:anon#4c744d6f3680a925e62a5602fe9a692ce05d4c007feaa1f9edbf835a2feb46c2::" providerId="AD" clId="Web-{9FF191C1-A9E1-C00F-8D84-3D8ECF0C5EA8}" dt="2022-11-06T22:25:27.623" v="109" actId="14100"/>
        <pc:sldMkLst>
          <pc:docMk/>
          <pc:sldMk cId="653150161" sldId="356"/>
        </pc:sldMkLst>
        <pc:picChg chg="add mod">
          <ac:chgData name="Utilizador Convidado" userId="S::urn:spo:anon#4c744d6f3680a925e62a5602fe9a692ce05d4c007feaa1f9edbf835a2feb46c2::" providerId="AD" clId="Web-{9FF191C1-A9E1-C00F-8D84-3D8ECF0C5EA8}" dt="2022-11-06T22:25:03.560" v="99" actId="14100"/>
          <ac:picMkLst>
            <pc:docMk/>
            <pc:sldMk cId="653150161" sldId="356"/>
            <ac:picMk id="4" creationId="{6847C804-16C6-67C9-E9E3-76E8D10EDC9A}"/>
          </ac:picMkLst>
        </pc:picChg>
        <pc:picChg chg="add mod">
          <ac:chgData name="Utilizador Convidado" userId="S::urn:spo:anon#4c744d6f3680a925e62a5602fe9a692ce05d4c007feaa1f9edbf835a2feb46c2::" providerId="AD" clId="Web-{9FF191C1-A9E1-C00F-8D84-3D8ECF0C5EA8}" dt="2022-11-06T22:25:27.623" v="109" actId="14100"/>
          <ac:picMkLst>
            <pc:docMk/>
            <pc:sldMk cId="653150161" sldId="356"/>
            <ac:picMk id="6" creationId="{0CEA7F60-4B6E-B3D6-89F9-585F31526D35}"/>
          </ac:picMkLst>
        </pc:picChg>
      </pc:sldChg>
      <pc:sldChg chg="addSp modSp">
        <pc:chgData name="Utilizador Convidado" userId="S::urn:spo:anon#4c744d6f3680a925e62a5602fe9a692ce05d4c007feaa1f9edbf835a2feb46c2::" providerId="AD" clId="Web-{9FF191C1-A9E1-C00F-8D84-3D8ECF0C5EA8}" dt="2022-11-06T22:26:11.265" v="118" actId="14100"/>
        <pc:sldMkLst>
          <pc:docMk/>
          <pc:sldMk cId="2560827857" sldId="357"/>
        </pc:sldMkLst>
        <pc:picChg chg="add mod">
          <ac:chgData name="Utilizador Convidado" userId="S::urn:spo:anon#4c744d6f3680a925e62a5602fe9a692ce05d4c007feaa1f9edbf835a2feb46c2::" providerId="AD" clId="Web-{9FF191C1-A9E1-C00F-8D84-3D8ECF0C5EA8}" dt="2022-11-06T22:25:52.405" v="113" actId="14100"/>
          <ac:picMkLst>
            <pc:docMk/>
            <pc:sldMk cId="2560827857" sldId="357"/>
            <ac:picMk id="5" creationId="{84B4B067-CE8B-ED21-1DEA-B0DF5E1E9FEF}"/>
          </ac:picMkLst>
        </pc:picChg>
        <pc:picChg chg="add mod">
          <ac:chgData name="Utilizador Convidado" userId="S::urn:spo:anon#4c744d6f3680a925e62a5602fe9a692ce05d4c007feaa1f9edbf835a2feb46c2::" providerId="AD" clId="Web-{9FF191C1-A9E1-C00F-8D84-3D8ECF0C5EA8}" dt="2022-11-06T22:26:11.265" v="118" actId="14100"/>
          <ac:picMkLst>
            <pc:docMk/>
            <pc:sldMk cId="2560827857" sldId="357"/>
            <ac:picMk id="13" creationId="{38CD0F10-F26B-4E72-74DB-7851C1FDDC3C}"/>
          </ac:picMkLst>
        </pc:picChg>
      </pc:sldChg>
      <pc:sldChg chg="modSp">
        <pc:chgData name="Utilizador Convidado" userId="S::urn:spo:anon#4c744d6f3680a925e62a5602fe9a692ce05d4c007feaa1f9edbf835a2feb46c2::" providerId="AD" clId="Web-{9FF191C1-A9E1-C00F-8D84-3D8ECF0C5EA8}" dt="2022-11-06T22:38:22.564" v="304" actId="20577"/>
        <pc:sldMkLst>
          <pc:docMk/>
          <pc:sldMk cId="3643518055" sldId="358"/>
        </pc:sldMkLst>
        <pc:spChg chg="mod">
          <ac:chgData name="Utilizador Convidado" userId="S::urn:spo:anon#4c744d6f3680a925e62a5602fe9a692ce05d4c007feaa1f9edbf835a2feb46c2::" providerId="AD" clId="Web-{9FF191C1-A9E1-C00F-8D84-3D8ECF0C5EA8}" dt="2022-11-06T22:38:22.564" v="304" actId="20577"/>
          <ac:spMkLst>
            <pc:docMk/>
            <pc:sldMk cId="3643518055" sldId="358"/>
            <ac:spMk id="2" creationId="{D7C6854B-3FBF-E4F6-BD45-A611F50CE5A0}"/>
          </ac:spMkLst>
        </pc:spChg>
      </pc:sldChg>
      <pc:sldChg chg="modSp">
        <pc:chgData name="Utilizador Convidado" userId="S::urn:spo:anon#4c744d6f3680a925e62a5602fe9a692ce05d4c007feaa1f9edbf835a2feb46c2::" providerId="AD" clId="Web-{9FF191C1-A9E1-C00F-8D84-3D8ECF0C5EA8}" dt="2022-11-06T22:38:32.549" v="306" actId="20577"/>
        <pc:sldMkLst>
          <pc:docMk/>
          <pc:sldMk cId="849311982" sldId="359"/>
        </pc:sldMkLst>
        <pc:spChg chg="mod">
          <ac:chgData name="Utilizador Convidado" userId="S::urn:spo:anon#4c744d6f3680a925e62a5602fe9a692ce05d4c007feaa1f9edbf835a2feb46c2::" providerId="AD" clId="Web-{9FF191C1-A9E1-C00F-8D84-3D8ECF0C5EA8}" dt="2022-11-06T22:38:32.549" v="306" actId="20577"/>
          <ac:spMkLst>
            <pc:docMk/>
            <pc:sldMk cId="849311982" sldId="359"/>
            <ac:spMk id="4" creationId="{E7A20E65-2FE4-5A88-CF6D-CE4DFBB43926}"/>
          </ac:spMkLst>
        </pc:spChg>
      </pc:sldChg>
      <pc:sldChg chg="addSp modSp ord">
        <pc:chgData name="Utilizador Convidado" userId="S::urn:spo:anon#4c744d6f3680a925e62a5602fe9a692ce05d4c007feaa1f9edbf835a2feb46c2::" providerId="AD" clId="Web-{9FF191C1-A9E1-C00F-8D84-3D8ECF0C5EA8}" dt="2022-11-06T22:58:27.048" v="311" actId="20577"/>
        <pc:sldMkLst>
          <pc:docMk/>
          <pc:sldMk cId="1127089479" sldId="361"/>
        </pc:sldMkLst>
        <pc:spChg chg="mod">
          <ac:chgData name="Utilizador Convidado" userId="S::urn:spo:anon#4c744d6f3680a925e62a5602fe9a692ce05d4c007feaa1f9edbf835a2feb46c2::" providerId="AD" clId="Web-{9FF191C1-A9E1-C00F-8D84-3D8ECF0C5EA8}" dt="2022-11-06T22:58:27.048" v="311" actId="20577"/>
          <ac:spMkLst>
            <pc:docMk/>
            <pc:sldMk cId="1127089479" sldId="361"/>
            <ac:spMk id="18" creationId="{963B56E6-D14A-A137-CB10-9BAFD5F266F8}"/>
          </ac:spMkLst>
        </pc:spChg>
        <pc:picChg chg="add mod">
          <ac:chgData name="Utilizador Convidado" userId="S::urn:spo:anon#4c744d6f3680a925e62a5602fe9a692ce05d4c007feaa1f9edbf835a2feb46c2::" providerId="AD" clId="Web-{9FF191C1-A9E1-C00F-8D84-3D8ECF0C5EA8}" dt="2022-11-06T22:38:09.345" v="301" actId="14100"/>
          <ac:picMkLst>
            <pc:docMk/>
            <pc:sldMk cId="1127089479" sldId="361"/>
            <ac:picMk id="2" creationId="{8EB05E21-3A00-87AF-C78F-4BF42C38E2D4}"/>
          </ac:picMkLst>
        </pc:picChg>
      </pc:sldChg>
      <pc:sldChg chg="addSp delSp modSp add replId">
        <pc:chgData name="Utilizador Convidado" userId="S::urn:spo:anon#4c744d6f3680a925e62a5602fe9a692ce05d4c007feaa1f9edbf835a2feb46c2::" providerId="AD" clId="Web-{9FF191C1-A9E1-C00F-8D84-3D8ECF0C5EA8}" dt="2022-11-06T22:58:32.891" v="312" actId="20577"/>
        <pc:sldMkLst>
          <pc:docMk/>
          <pc:sldMk cId="2445985443" sldId="362"/>
        </pc:sldMkLst>
        <pc:spChg chg="mod">
          <ac:chgData name="Utilizador Convidado" userId="S::urn:spo:anon#4c744d6f3680a925e62a5602fe9a692ce05d4c007feaa1f9edbf835a2feb46c2::" providerId="AD" clId="Web-{9FF191C1-A9E1-C00F-8D84-3D8ECF0C5EA8}" dt="2022-11-06T22:32:42.837" v="192" actId="1076"/>
          <ac:spMkLst>
            <pc:docMk/>
            <pc:sldMk cId="2445985443" sldId="362"/>
            <ac:spMk id="3" creationId="{E189ABE0-30F6-41E7-9329-D463FB60D120}"/>
          </ac:spMkLst>
        </pc:spChg>
        <pc:spChg chg="add mod">
          <ac:chgData name="Utilizador Convidado" userId="S::urn:spo:anon#4c744d6f3680a925e62a5602fe9a692ce05d4c007feaa1f9edbf835a2feb46c2::" providerId="AD" clId="Web-{9FF191C1-A9E1-C00F-8D84-3D8ECF0C5EA8}" dt="2022-11-06T22:34:17.214" v="224" actId="1076"/>
          <ac:spMkLst>
            <pc:docMk/>
            <pc:sldMk cId="2445985443" sldId="362"/>
            <ac:spMk id="6" creationId="{D4DE1E63-D578-41B4-4119-2A98E57F3808}"/>
          </ac:spMkLst>
        </pc:spChg>
        <pc:spChg chg="del">
          <ac:chgData name="Utilizador Convidado" userId="S::urn:spo:anon#4c744d6f3680a925e62a5602fe9a692ce05d4c007feaa1f9edbf835a2feb46c2::" providerId="AD" clId="Web-{9FF191C1-A9E1-C00F-8D84-3D8ECF0C5EA8}" dt="2022-11-06T22:27:08.813" v="127"/>
          <ac:spMkLst>
            <pc:docMk/>
            <pc:sldMk cId="2445985443" sldId="362"/>
            <ac:spMk id="8" creationId="{276DB25A-45B4-7A3B-1D92-02AB21877D94}"/>
          </ac:spMkLst>
        </pc:spChg>
        <pc:spChg chg="del mod">
          <ac:chgData name="Utilizador Convidado" userId="S::urn:spo:anon#4c744d6f3680a925e62a5602fe9a692ce05d4c007feaa1f9edbf835a2feb46c2::" providerId="AD" clId="Web-{9FF191C1-A9E1-C00F-8D84-3D8ECF0C5EA8}" dt="2022-11-06T22:27:17.923" v="133"/>
          <ac:spMkLst>
            <pc:docMk/>
            <pc:sldMk cId="2445985443" sldId="362"/>
            <ac:spMk id="11" creationId="{D9CA845C-7BF5-BA38-C7AD-83509D7D125C}"/>
          </ac:spMkLst>
        </pc:spChg>
        <pc:spChg chg="del mod">
          <ac:chgData name="Utilizador Convidado" userId="S::urn:spo:anon#4c744d6f3680a925e62a5602fe9a692ce05d4c007feaa1f9edbf835a2feb46c2::" providerId="AD" clId="Web-{9FF191C1-A9E1-C00F-8D84-3D8ECF0C5EA8}" dt="2022-11-06T22:27:13.360" v="130"/>
          <ac:spMkLst>
            <pc:docMk/>
            <pc:sldMk cId="2445985443" sldId="362"/>
            <ac:spMk id="12" creationId="{BFEB38C6-0BCC-5D7D-CBDE-1A88D69C98F7}"/>
          </ac:spMkLst>
        </pc:spChg>
        <pc:spChg chg="add del">
          <ac:chgData name="Utilizador Convidado" userId="S::urn:spo:anon#4c744d6f3680a925e62a5602fe9a692ce05d4c007feaa1f9edbf835a2feb46c2::" providerId="AD" clId="Web-{9FF191C1-A9E1-C00F-8D84-3D8ECF0C5EA8}" dt="2022-11-06T22:31:21.694" v="177"/>
          <ac:spMkLst>
            <pc:docMk/>
            <pc:sldMk cId="2445985443" sldId="362"/>
            <ac:spMk id="17" creationId="{A224240A-43E6-19A0-8B29-1D8603752704}"/>
          </ac:spMkLst>
        </pc:spChg>
        <pc:spChg chg="mod">
          <ac:chgData name="Utilizador Convidado" userId="S::urn:spo:anon#4c744d6f3680a925e62a5602fe9a692ce05d4c007feaa1f9edbf835a2feb46c2::" providerId="AD" clId="Web-{9FF191C1-A9E1-C00F-8D84-3D8ECF0C5EA8}" dt="2022-11-06T22:58:32.891" v="312" actId="20577"/>
          <ac:spMkLst>
            <pc:docMk/>
            <pc:sldMk cId="2445985443" sldId="362"/>
            <ac:spMk id="18" creationId="{963B56E6-D14A-A137-CB10-9BAFD5F266F8}"/>
          </ac:spMkLst>
        </pc:spChg>
        <pc:spChg chg="add mod">
          <ac:chgData name="Utilizador Convidado" userId="S::urn:spo:anon#4c744d6f3680a925e62a5602fe9a692ce05d4c007feaa1f9edbf835a2feb46c2::" providerId="AD" clId="Web-{9FF191C1-A9E1-C00F-8D84-3D8ECF0C5EA8}" dt="2022-11-06T22:34:17.277" v="226" actId="1076"/>
          <ac:spMkLst>
            <pc:docMk/>
            <pc:sldMk cId="2445985443" sldId="362"/>
            <ac:spMk id="19" creationId="{581CF3E0-6B1C-5F12-834D-FFF9326902F5}"/>
          </ac:spMkLst>
        </pc:spChg>
        <pc:spChg chg="add mod">
          <ac:chgData name="Utilizador Convidado" userId="S::urn:spo:anon#4c744d6f3680a925e62a5602fe9a692ce05d4c007feaa1f9edbf835a2feb46c2::" providerId="AD" clId="Web-{9FF191C1-A9E1-C00F-8D84-3D8ECF0C5EA8}" dt="2022-11-06T22:34:17.324" v="228" actId="1076"/>
          <ac:spMkLst>
            <pc:docMk/>
            <pc:sldMk cId="2445985443" sldId="362"/>
            <ac:spMk id="21" creationId="{9CF90D18-809F-1222-56F8-D6E3D9B71317}"/>
          </ac:spMkLst>
        </pc:spChg>
        <pc:spChg chg="add mod">
          <ac:chgData name="Utilizador Convidado" userId="S::urn:spo:anon#4c744d6f3680a925e62a5602fe9a692ce05d4c007feaa1f9edbf835a2feb46c2::" providerId="AD" clId="Web-{9FF191C1-A9E1-C00F-8D84-3D8ECF0C5EA8}" dt="2022-11-06T22:35:56.904" v="268" actId="20577"/>
          <ac:spMkLst>
            <pc:docMk/>
            <pc:sldMk cId="2445985443" sldId="362"/>
            <ac:spMk id="23" creationId="{BB388CB3-553E-7D83-0A71-6138723058F7}"/>
          </ac:spMkLst>
        </pc:spChg>
        <pc:spChg chg="add mod">
          <ac:chgData name="Utilizador Convidado" userId="S::urn:spo:anon#4c744d6f3680a925e62a5602fe9a692ce05d4c007feaa1f9edbf835a2feb46c2::" providerId="AD" clId="Web-{9FF191C1-A9E1-C00F-8D84-3D8ECF0C5EA8}" dt="2022-11-06T22:36:06.983" v="270" actId="1076"/>
          <ac:spMkLst>
            <pc:docMk/>
            <pc:sldMk cId="2445985443" sldId="362"/>
            <ac:spMk id="25" creationId="{B358A355-4AE7-894A-F3B8-C557148E3846}"/>
          </ac:spMkLst>
        </pc:spChg>
        <pc:spChg chg="add mod">
          <ac:chgData name="Utilizador Convidado" userId="S::urn:spo:anon#4c744d6f3680a925e62a5602fe9a692ce05d4c007feaa1f9edbf835a2feb46c2::" providerId="AD" clId="Web-{9FF191C1-A9E1-C00F-8D84-3D8ECF0C5EA8}" dt="2022-11-06T22:36:53.796" v="291" actId="20577"/>
          <ac:spMkLst>
            <pc:docMk/>
            <pc:sldMk cId="2445985443" sldId="362"/>
            <ac:spMk id="27" creationId="{5DB2DBD6-BFA0-D2E5-D85D-F13E9C4DE216}"/>
          </ac:spMkLst>
        </pc:spChg>
        <pc:picChg chg="del">
          <ac:chgData name="Utilizador Convidado" userId="S::urn:spo:anon#4c744d6f3680a925e62a5602fe9a692ce05d4c007feaa1f9edbf835a2feb46c2::" providerId="AD" clId="Web-{9FF191C1-A9E1-C00F-8D84-3D8ECF0C5EA8}" dt="2022-11-06T22:27:04.329" v="123"/>
          <ac:picMkLst>
            <pc:docMk/>
            <pc:sldMk cId="2445985443" sldId="362"/>
            <ac:picMk id="4" creationId="{8B051AF6-A2E3-CD21-1C81-925C5D6E50BE}"/>
          </ac:picMkLst>
        </pc:picChg>
        <pc:picChg chg="del">
          <ac:chgData name="Utilizador Convidado" userId="S::urn:spo:anon#4c744d6f3680a925e62a5602fe9a692ce05d4c007feaa1f9edbf835a2feb46c2::" providerId="AD" clId="Web-{9FF191C1-A9E1-C00F-8D84-3D8ECF0C5EA8}" dt="2022-11-06T22:27:03.141" v="121"/>
          <ac:picMkLst>
            <pc:docMk/>
            <pc:sldMk cId="2445985443" sldId="362"/>
            <ac:picMk id="5" creationId="{84B4B067-CE8B-ED21-1DEA-B0DF5E1E9FEF}"/>
          </ac:picMkLst>
        </pc:picChg>
        <pc:picChg chg="del">
          <ac:chgData name="Utilizador Convidado" userId="S::urn:spo:anon#4c744d6f3680a925e62a5602fe9a692ce05d4c007feaa1f9edbf835a2feb46c2::" providerId="AD" clId="Web-{9FF191C1-A9E1-C00F-8D84-3D8ECF0C5EA8}" dt="2022-11-06T22:27:03.563" v="122"/>
          <ac:picMkLst>
            <pc:docMk/>
            <pc:sldMk cId="2445985443" sldId="362"/>
            <ac:picMk id="7" creationId="{3FE76E33-C3DD-04BA-3C04-4E37EAF7B576}"/>
          </ac:picMkLst>
        </pc:picChg>
        <pc:picChg chg="del">
          <ac:chgData name="Utilizador Convidado" userId="S::urn:spo:anon#4c744d6f3680a925e62a5602fe9a692ce05d4c007feaa1f9edbf835a2feb46c2::" providerId="AD" clId="Web-{9FF191C1-A9E1-C00F-8D84-3D8ECF0C5EA8}" dt="2022-11-06T22:27:05.626" v="125"/>
          <ac:picMkLst>
            <pc:docMk/>
            <pc:sldMk cId="2445985443" sldId="362"/>
            <ac:picMk id="9" creationId="{C0D8AF53-0999-DE15-1692-9C4C0B588DF5}"/>
          </ac:picMkLst>
        </pc:picChg>
        <pc:picChg chg="del">
          <ac:chgData name="Utilizador Convidado" userId="S::urn:spo:anon#4c744d6f3680a925e62a5602fe9a692ce05d4c007feaa1f9edbf835a2feb46c2::" providerId="AD" clId="Web-{9FF191C1-A9E1-C00F-8D84-3D8ECF0C5EA8}" dt="2022-11-06T22:27:06.219" v="126"/>
          <ac:picMkLst>
            <pc:docMk/>
            <pc:sldMk cId="2445985443" sldId="362"/>
            <ac:picMk id="10" creationId="{44EC4D70-8A0D-3A80-854C-091E112B08F6}"/>
          </ac:picMkLst>
        </pc:picChg>
        <pc:picChg chg="del">
          <ac:chgData name="Utilizador Convidado" userId="S::urn:spo:anon#4c744d6f3680a925e62a5602fe9a692ce05d4c007feaa1f9edbf835a2feb46c2::" providerId="AD" clId="Web-{9FF191C1-A9E1-C00F-8D84-3D8ECF0C5EA8}" dt="2022-11-06T22:27:05.047" v="124"/>
          <ac:picMkLst>
            <pc:docMk/>
            <pc:sldMk cId="2445985443" sldId="362"/>
            <ac:picMk id="13" creationId="{38CD0F10-F26B-4E72-74DB-7851C1FDDC3C}"/>
          </ac:picMkLst>
        </pc:picChg>
        <pc:picChg chg="add mod">
          <ac:chgData name="Utilizador Convidado" userId="S::urn:spo:anon#4c744d6f3680a925e62a5602fe9a692ce05d4c007feaa1f9edbf835a2feb46c2::" providerId="AD" clId="Web-{9FF191C1-A9E1-C00F-8D84-3D8ECF0C5EA8}" dt="2022-11-06T22:34:17.199" v="223" actId="1076"/>
          <ac:picMkLst>
            <pc:docMk/>
            <pc:sldMk cId="2445985443" sldId="362"/>
            <ac:picMk id="14" creationId="{D1E335E5-8C22-8C8B-B7D1-4C1AB0683816}"/>
          </ac:picMkLst>
        </pc:picChg>
        <pc:picChg chg="add mod">
          <ac:chgData name="Utilizador Convidado" userId="S::urn:spo:anon#4c744d6f3680a925e62a5602fe9a692ce05d4c007feaa1f9edbf835a2feb46c2::" providerId="AD" clId="Web-{9FF191C1-A9E1-C00F-8D84-3D8ECF0C5EA8}" dt="2022-11-06T22:34:17.246" v="225" actId="1076"/>
          <ac:picMkLst>
            <pc:docMk/>
            <pc:sldMk cId="2445985443" sldId="362"/>
            <ac:picMk id="15" creationId="{6958C88F-CC65-1A40-B0E9-FF009B44FDDC}"/>
          </ac:picMkLst>
        </pc:picChg>
        <pc:picChg chg="add mod">
          <ac:chgData name="Utilizador Convidado" userId="S::urn:spo:anon#4c744d6f3680a925e62a5602fe9a692ce05d4c007feaa1f9edbf835a2feb46c2::" providerId="AD" clId="Web-{9FF191C1-A9E1-C00F-8D84-3D8ECF0C5EA8}" dt="2022-11-06T22:34:17.308" v="227" actId="1076"/>
          <ac:picMkLst>
            <pc:docMk/>
            <pc:sldMk cId="2445985443" sldId="362"/>
            <ac:picMk id="20" creationId="{A48E971A-087C-1042-6221-FD2E9FA2CD72}"/>
          </ac:picMkLst>
        </pc:picChg>
        <pc:picChg chg="add mod">
          <ac:chgData name="Utilizador Convidado" userId="S::urn:spo:anon#4c744d6f3680a925e62a5602fe9a692ce05d4c007feaa1f9edbf835a2feb46c2::" providerId="AD" clId="Web-{9FF191C1-A9E1-C00F-8D84-3D8ECF0C5EA8}" dt="2022-11-06T22:34:39.793" v="234" actId="1076"/>
          <ac:picMkLst>
            <pc:docMk/>
            <pc:sldMk cId="2445985443" sldId="362"/>
            <ac:picMk id="22" creationId="{C14AE91A-6BA1-AFB3-DFC7-F3791B91C79C}"/>
          </ac:picMkLst>
        </pc:picChg>
        <pc:picChg chg="add mod">
          <ac:chgData name="Utilizador Convidado" userId="S::urn:spo:anon#4c744d6f3680a925e62a5602fe9a692ce05d4c007feaa1f9edbf835a2feb46c2::" providerId="AD" clId="Web-{9FF191C1-A9E1-C00F-8D84-3D8ECF0C5EA8}" dt="2022-11-06T22:36:03.201" v="269" actId="1076"/>
          <ac:picMkLst>
            <pc:docMk/>
            <pc:sldMk cId="2445985443" sldId="362"/>
            <ac:picMk id="24" creationId="{327FE044-F9B1-96B8-B2F8-7424E17FC41C}"/>
          </ac:picMkLst>
        </pc:picChg>
        <pc:picChg chg="add mod">
          <ac:chgData name="Utilizador Convidado" userId="S::urn:spo:anon#4c744d6f3680a925e62a5602fe9a692ce05d4c007feaa1f9edbf835a2feb46c2::" providerId="AD" clId="Web-{9FF191C1-A9E1-C00F-8D84-3D8ECF0C5EA8}" dt="2022-11-06T22:36:47.702" v="278" actId="1076"/>
          <ac:picMkLst>
            <pc:docMk/>
            <pc:sldMk cId="2445985443" sldId="362"/>
            <ac:picMk id="26" creationId="{81C8F3E1-2C69-85AA-64A9-D548098775F6}"/>
          </ac:picMkLst>
        </pc:picChg>
      </pc:sldChg>
    </pc:docChg>
  </pc:docChgLst>
  <pc:docChgLst>
    <pc:chgData name="André Fernandes" userId="S::andre.fernandes16@ua.pt::3e819c51-d6b0-4a8a-bbe0-32822a44c0a6" providerId="AD" clId="Web-{4F8516EA-5F33-4094-3377-803FAF50C526}"/>
    <pc:docChg chg="addSld delSld modSld">
      <pc:chgData name="André Fernandes" userId="S::andre.fernandes16@ua.pt::3e819c51-d6b0-4a8a-bbe0-32822a44c0a6" providerId="AD" clId="Web-{4F8516EA-5F33-4094-3377-803FAF50C526}" dt="2022-04-26T14:09:05.098" v="438" actId="20577"/>
      <pc:docMkLst>
        <pc:docMk/>
      </pc:docMkLst>
      <pc:sldChg chg="addSp delSp modSp">
        <pc:chgData name="André Fernandes" userId="S::andre.fernandes16@ua.pt::3e819c51-d6b0-4a8a-bbe0-32822a44c0a6" providerId="AD" clId="Web-{4F8516EA-5F33-4094-3377-803FAF50C526}" dt="2022-04-26T13:24:46.941" v="205" actId="20577"/>
        <pc:sldMkLst>
          <pc:docMk/>
          <pc:sldMk cId="0" sldId="260"/>
        </pc:sldMkLst>
        <pc:spChg chg="add mod">
          <ac:chgData name="André Fernandes" userId="S::andre.fernandes16@ua.pt::3e819c51-d6b0-4a8a-bbe0-32822a44c0a6" providerId="AD" clId="Web-{4F8516EA-5F33-4094-3377-803FAF50C526}" dt="2022-04-26T13:19:19.811" v="176" actId="14100"/>
          <ac:spMkLst>
            <pc:docMk/>
            <pc:sldMk cId="0" sldId="260"/>
            <ac:spMk id="7" creationId="{5AD7E97C-A1F5-F80B-AB40-A93F9789086E}"/>
          </ac:spMkLst>
        </pc:spChg>
        <pc:spChg chg="add del">
          <ac:chgData name="André Fernandes" userId="S::andre.fernandes16@ua.pt::3e819c51-d6b0-4a8a-bbe0-32822a44c0a6" providerId="AD" clId="Web-{4F8516EA-5F33-4094-3377-803FAF50C526}" dt="2022-04-26T13:15:50.219" v="147"/>
          <ac:spMkLst>
            <pc:docMk/>
            <pc:sldMk cId="0" sldId="260"/>
            <ac:spMk id="8" creationId="{7FF2836C-9C7F-792D-792F-8F34FEE4A590}"/>
          </ac:spMkLst>
        </pc:spChg>
        <pc:spChg chg="add mod">
          <ac:chgData name="André Fernandes" userId="S::andre.fernandes16@ua.pt::3e819c51-d6b0-4a8a-bbe0-32822a44c0a6" providerId="AD" clId="Web-{4F8516EA-5F33-4094-3377-803FAF50C526}" dt="2022-04-26T13:19:26.733" v="177" actId="14100"/>
          <ac:spMkLst>
            <pc:docMk/>
            <pc:sldMk cId="0" sldId="260"/>
            <ac:spMk id="13" creationId="{99425BF4-13D7-4724-EBCB-882F4E9C62A4}"/>
          </ac:spMkLst>
        </pc:spChg>
        <pc:spChg chg="add mod">
          <ac:chgData name="André Fernandes" userId="S::andre.fernandes16@ua.pt::3e819c51-d6b0-4a8a-bbe0-32822a44c0a6" providerId="AD" clId="Web-{4F8516EA-5F33-4094-3377-803FAF50C526}" dt="2022-04-26T13:20:29.050" v="188" actId="20577"/>
          <ac:spMkLst>
            <pc:docMk/>
            <pc:sldMk cId="0" sldId="260"/>
            <ac:spMk id="14" creationId="{FD526237-F82B-5FFF-AEFF-6D2B6F20127D}"/>
          </ac:spMkLst>
        </pc:spChg>
        <pc:spChg chg="add mod">
          <ac:chgData name="André Fernandes" userId="S::andre.fernandes16@ua.pt::3e819c51-d6b0-4a8a-bbe0-32822a44c0a6" providerId="AD" clId="Web-{4F8516EA-5F33-4094-3377-803FAF50C526}" dt="2022-04-26T13:21:54.243" v="204" actId="20577"/>
          <ac:spMkLst>
            <pc:docMk/>
            <pc:sldMk cId="0" sldId="260"/>
            <ac:spMk id="15" creationId="{8F2F6FC5-A930-E066-2E9C-BE1EB6908E32}"/>
          </ac:spMkLst>
        </pc:spChg>
        <pc:spChg chg="del">
          <ac:chgData name="André Fernandes" userId="S::andre.fernandes16@ua.pt::3e819c51-d6b0-4a8a-bbe0-32822a44c0a6" providerId="AD" clId="Web-{4F8516EA-5F33-4094-3377-803FAF50C526}" dt="2022-04-26T12:45:53.150" v="0"/>
          <ac:spMkLst>
            <pc:docMk/>
            <pc:sldMk cId="0" sldId="260"/>
            <ac:spMk id="16" creationId="{DBEEA0BE-560C-4C3B-8F1D-590F39DDD516}"/>
          </ac:spMkLst>
        </pc:spChg>
        <pc:spChg chg="mod">
          <ac:chgData name="André Fernandes" userId="S::andre.fernandes16@ua.pt::3e819c51-d6b0-4a8a-bbe0-32822a44c0a6" providerId="AD" clId="Web-{4F8516EA-5F33-4094-3377-803FAF50C526}" dt="2022-04-26T13:24:46.941" v="205" actId="20577"/>
          <ac:spMkLst>
            <pc:docMk/>
            <pc:sldMk cId="0" sldId="260"/>
            <ac:spMk id="371" creationId="{00000000-0000-0000-0000-000000000000}"/>
          </ac:spMkLst>
        </pc:spChg>
        <pc:picChg chg="add mod ord">
          <ac:chgData name="André Fernandes" userId="S::andre.fernandes16@ua.pt::3e819c51-d6b0-4a8a-bbe0-32822a44c0a6" providerId="AD" clId="Web-{4F8516EA-5F33-4094-3377-803FAF50C526}" dt="2022-04-26T12:51:43.735" v="61"/>
          <ac:picMkLst>
            <pc:docMk/>
            <pc:sldMk cId="0" sldId="260"/>
            <ac:picMk id="2" creationId="{81B6684E-8FBF-78BB-D265-E9129A0096B4}"/>
          </ac:picMkLst>
        </pc:picChg>
        <pc:picChg chg="add mod ord">
          <ac:chgData name="André Fernandes" userId="S::andre.fernandes16@ua.pt::3e819c51-d6b0-4a8a-bbe0-32822a44c0a6" providerId="AD" clId="Web-{4F8516EA-5F33-4094-3377-803FAF50C526}" dt="2022-04-26T12:51:58.408" v="65" actId="14100"/>
          <ac:picMkLst>
            <pc:docMk/>
            <pc:sldMk cId="0" sldId="260"/>
            <ac:picMk id="3" creationId="{1381DA99-56BC-091C-D321-F7D547846F56}"/>
          </ac:picMkLst>
        </pc:picChg>
        <pc:picChg chg="add mod ord">
          <ac:chgData name="André Fernandes" userId="S::andre.fernandes16@ua.pt::3e819c51-d6b0-4a8a-bbe0-32822a44c0a6" providerId="AD" clId="Web-{4F8516EA-5F33-4094-3377-803FAF50C526}" dt="2022-04-26T13:19:39.547" v="178"/>
          <ac:picMkLst>
            <pc:docMk/>
            <pc:sldMk cId="0" sldId="260"/>
            <ac:picMk id="4" creationId="{99337F80-A9E0-91EA-837E-CDAEA1D08EE0}"/>
          </ac:picMkLst>
        </pc:picChg>
        <pc:picChg chg="add mod ord">
          <ac:chgData name="André Fernandes" userId="S::andre.fernandes16@ua.pt::3e819c51-d6b0-4a8a-bbe0-32822a44c0a6" providerId="AD" clId="Web-{4F8516EA-5F33-4094-3377-803FAF50C526}" dt="2022-04-26T12:51:45.720" v="62"/>
          <ac:picMkLst>
            <pc:docMk/>
            <pc:sldMk cId="0" sldId="260"/>
            <ac:picMk id="5" creationId="{A65476E1-D208-0442-17C1-41B9AF0EB481}"/>
          </ac:picMkLst>
        </pc:picChg>
        <pc:cxnChg chg="add mod">
          <ac:chgData name="André Fernandes" userId="S::andre.fernandes16@ua.pt::3e819c51-d6b0-4a8a-bbe0-32822a44c0a6" providerId="AD" clId="Web-{4F8516EA-5F33-4094-3377-803FAF50C526}" dt="2022-04-26T12:52:40.473" v="67" actId="14100"/>
          <ac:cxnSpMkLst>
            <pc:docMk/>
            <pc:sldMk cId="0" sldId="260"/>
            <ac:cxnSpMk id="6" creationId="{3170E61F-0F15-13A9-580C-7F1AC29A4AF4}"/>
          </ac:cxnSpMkLst>
        </pc:cxnChg>
        <pc:cxnChg chg="add del mod">
          <ac:chgData name="André Fernandes" userId="S::andre.fernandes16@ua.pt::3e819c51-d6b0-4a8a-bbe0-32822a44c0a6" providerId="AD" clId="Web-{4F8516EA-5F33-4094-3377-803FAF50C526}" dt="2022-04-26T12:51:53.720" v="63"/>
          <ac:cxnSpMkLst>
            <pc:docMk/>
            <pc:sldMk cId="0" sldId="260"/>
            <ac:cxnSpMk id="9" creationId="{3D4E3243-D2F5-E946-8F99-27C111D31FF5}"/>
          </ac:cxnSpMkLst>
        </pc:cxnChg>
        <pc:cxnChg chg="add mod">
          <ac:chgData name="André Fernandes" userId="S::andre.fernandes16@ua.pt::3e819c51-d6b0-4a8a-bbe0-32822a44c0a6" providerId="AD" clId="Web-{4F8516EA-5F33-4094-3377-803FAF50C526}" dt="2022-04-26T12:53:50.978" v="72" actId="14100"/>
          <ac:cxnSpMkLst>
            <pc:docMk/>
            <pc:sldMk cId="0" sldId="260"/>
            <ac:cxnSpMk id="10" creationId="{1FDA2C4A-0E3F-51DC-FAE2-62BE411E2CE9}"/>
          </ac:cxnSpMkLst>
        </pc:cxnChg>
      </pc:sldChg>
      <pc:sldChg chg="modSp">
        <pc:chgData name="André Fernandes" userId="S::andre.fernandes16@ua.pt::3e819c51-d6b0-4a8a-bbe0-32822a44c0a6" providerId="AD" clId="Web-{4F8516EA-5F33-4094-3377-803FAF50C526}" dt="2022-04-26T13:50:45.745" v="396" actId="14100"/>
        <pc:sldMkLst>
          <pc:docMk/>
          <pc:sldMk cId="0" sldId="264"/>
        </pc:sldMkLst>
        <pc:grpChg chg="mod">
          <ac:chgData name="André Fernandes" userId="S::andre.fernandes16@ua.pt::3e819c51-d6b0-4a8a-bbe0-32822a44c0a6" providerId="AD" clId="Web-{4F8516EA-5F33-4094-3377-803FAF50C526}" dt="2022-04-26T13:50:45.745" v="396" actId="14100"/>
          <ac:grpSpMkLst>
            <pc:docMk/>
            <pc:sldMk cId="0" sldId="264"/>
            <ac:grpSpMk id="414" creationId="{00000000-0000-0000-0000-000000000000}"/>
          </ac:grpSpMkLst>
        </pc:grpChg>
      </pc:sldChg>
      <pc:sldChg chg="addSp delSp modSp">
        <pc:chgData name="André Fernandes" userId="S::andre.fernandes16@ua.pt::3e819c51-d6b0-4a8a-bbe0-32822a44c0a6" providerId="AD" clId="Web-{4F8516EA-5F33-4094-3377-803FAF50C526}" dt="2022-04-26T13:31:40.890" v="279" actId="20577"/>
        <pc:sldMkLst>
          <pc:docMk/>
          <pc:sldMk cId="385583314" sldId="306"/>
        </pc:sldMkLst>
        <pc:spChg chg="add mod">
          <ac:chgData name="André Fernandes" userId="S::andre.fernandes16@ua.pt::3e819c51-d6b0-4a8a-bbe0-32822a44c0a6" providerId="AD" clId="Web-{4F8516EA-5F33-4094-3377-803FAF50C526}" dt="2022-04-26T13:29:30.069" v="258" actId="1076"/>
          <ac:spMkLst>
            <pc:docMk/>
            <pc:sldMk cId="385583314" sldId="306"/>
            <ac:spMk id="9" creationId="{AEDD25CF-B5F0-EE32-20D0-2CF02DAD89C2}"/>
          </ac:spMkLst>
        </pc:spChg>
        <pc:spChg chg="add del">
          <ac:chgData name="André Fernandes" userId="S::andre.fernandes16@ua.pt::3e819c51-d6b0-4a8a-bbe0-32822a44c0a6" providerId="AD" clId="Web-{4F8516EA-5F33-4094-3377-803FAF50C526}" dt="2022-04-26T13:25:25.991" v="212"/>
          <ac:spMkLst>
            <pc:docMk/>
            <pc:sldMk cId="385583314" sldId="306"/>
            <ac:spMk id="11" creationId="{15C5D2C4-9FFB-8BB5-D13F-053A5E69C36B}"/>
          </ac:spMkLst>
        </pc:spChg>
        <pc:spChg chg="add del">
          <ac:chgData name="André Fernandes" userId="S::andre.fernandes16@ua.pt::3e819c51-d6b0-4a8a-bbe0-32822a44c0a6" providerId="AD" clId="Web-{4F8516EA-5F33-4094-3377-803FAF50C526}" dt="2022-04-26T13:25:43.398" v="214"/>
          <ac:spMkLst>
            <pc:docMk/>
            <pc:sldMk cId="385583314" sldId="306"/>
            <ac:spMk id="13" creationId="{E3F319A4-3E57-2210-A4F0-B8DE8B2F888F}"/>
          </ac:spMkLst>
        </pc:spChg>
        <pc:spChg chg="add mod">
          <ac:chgData name="André Fernandes" userId="S::andre.fernandes16@ua.pt::3e819c51-d6b0-4a8a-bbe0-32822a44c0a6" providerId="AD" clId="Web-{4F8516EA-5F33-4094-3377-803FAF50C526}" dt="2022-04-26T13:29:59.759" v="262" actId="14100"/>
          <ac:spMkLst>
            <pc:docMk/>
            <pc:sldMk cId="385583314" sldId="306"/>
            <ac:spMk id="15" creationId="{66D17C9D-0B13-E317-A546-3F175657D05B}"/>
          </ac:spMkLst>
        </pc:spChg>
        <pc:spChg chg="del">
          <ac:chgData name="André Fernandes" userId="S::andre.fernandes16@ua.pt::3e819c51-d6b0-4a8a-bbe0-32822a44c0a6" providerId="AD" clId="Web-{4F8516EA-5F33-4094-3377-803FAF50C526}" dt="2022-04-26T12:54:15.214" v="73"/>
          <ac:spMkLst>
            <pc:docMk/>
            <pc:sldMk cId="385583314" sldId="306"/>
            <ac:spMk id="16" creationId="{DBEEA0BE-560C-4C3B-8F1D-590F39DDD516}"/>
          </ac:spMkLst>
        </pc:spChg>
        <pc:spChg chg="add mod">
          <ac:chgData name="André Fernandes" userId="S::andre.fernandes16@ua.pt::3e819c51-d6b0-4a8a-bbe0-32822a44c0a6" providerId="AD" clId="Web-{4F8516EA-5F33-4094-3377-803FAF50C526}" dt="2022-04-26T13:30:59.044" v="273" actId="1076"/>
          <ac:spMkLst>
            <pc:docMk/>
            <pc:sldMk cId="385583314" sldId="306"/>
            <ac:spMk id="20" creationId="{0A25F7B4-5810-326E-7DCB-0B2E977F9E6D}"/>
          </ac:spMkLst>
        </pc:spChg>
        <pc:spChg chg="add mod">
          <ac:chgData name="André Fernandes" userId="S::andre.fernandes16@ua.pt::3e819c51-d6b0-4a8a-bbe0-32822a44c0a6" providerId="AD" clId="Web-{4F8516EA-5F33-4094-3377-803FAF50C526}" dt="2022-04-26T13:31:40.890" v="279" actId="20577"/>
          <ac:spMkLst>
            <pc:docMk/>
            <pc:sldMk cId="385583314" sldId="306"/>
            <ac:spMk id="21" creationId="{FE58E00A-D868-8197-0F35-695FA0B9BD62}"/>
          </ac:spMkLst>
        </pc:spChg>
        <pc:spChg chg="mod">
          <ac:chgData name="André Fernandes" userId="S::andre.fernandes16@ua.pt::3e819c51-d6b0-4a8a-bbe0-32822a44c0a6" providerId="AD" clId="Web-{4F8516EA-5F33-4094-3377-803FAF50C526}" dt="2022-04-26T13:24:52.489" v="207" actId="20577"/>
          <ac:spMkLst>
            <pc:docMk/>
            <pc:sldMk cId="385583314" sldId="306"/>
            <ac:spMk id="371" creationId="{00000000-0000-0000-0000-000000000000}"/>
          </ac:spMkLst>
        </pc:spChg>
        <pc:picChg chg="add mod">
          <ac:chgData name="André Fernandes" userId="S::andre.fernandes16@ua.pt::3e819c51-d6b0-4a8a-bbe0-32822a44c0a6" providerId="AD" clId="Web-{4F8516EA-5F33-4094-3377-803FAF50C526}" dt="2022-04-26T12:55:24.343" v="88" actId="14100"/>
          <ac:picMkLst>
            <pc:docMk/>
            <pc:sldMk cId="385583314" sldId="306"/>
            <ac:picMk id="2" creationId="{510AA803-FD16-1FC7-7E1B-8B3DDAC3DBFD}"/>
          </ac:picMkLst>
        </pc:picChg>
        <pc:picChg chg="add mod ord">
          <ac:chgData name="André Fernandes" userId="S::andre.fernandes16@ua.pt::3e819c51-d6b0-4a8a-bbe0-32822a44c0a6" providerId="AD" clId="Web-{4F8516EA-5F33-4094-3377-803FAF50C526}" dt="2022-04-26T13:27:23.092" v="228"/>
          <ac:picMkLst>
            <pc:docMk/>
            <pc:sldMk cId="385583314" sldId="306"/>
            <ac:picMk id="3" creationId="{BE01CD5B-421F-6ABE-7D68-B6493710D62B}"/>
          </ac:picMkLst>
        </pc:picChg>
        <pc:picChg chg="add mod">
          <ac:chgData name="André Fernandes" userId="S::andre.fernandes16@ua.pt::3e819c51-d6b0-4a8a-bbe0-32822a44c0a6" providerId="AD" clId="Web-{4F8516EA-5F33-4094-3377-803FAF50C526}" dt="2022-04-26T12:55:19.156" v="86" actId="14100"/>
          <ac:picMkLst>
            <pc:docMk/>
            <pc:sldMk cId="385583314" sldId="306"/>
            <ac:picMk id="4" creationId="{19908F83-0F39-D93F-B9B0-83FE7A773ED9}"/>
          </ac:picMkLst>
        </pc:picChg>
        <pc:picChg chg="add mod ord">
          <ac:chgData name="André Fernandes" userId="S::andre.fernandes16@ua.pt::3e819c51-d6b0-4a8a-bbe0-32822a44c0a6" providerId="AD" clId="Web-{4F8516EA-5F33-4094-3377-803FAF50C526}" dt="2022-04-26T13:29:24.772" v="257"/>
          <ac:picMkLst>
            <pc:docMk/>
            <pc:sldMk cId="385583314" sldId="306"/>
            <ac:picMk id="5" creationId="{21E52DC7-0E32-F973-FCC2-860B6F8AE1B9}"/>
          </ac:picMkLst>
        </pc:picChg>
        <pc:cxnChg chg="add ord">
          <ac:chgData name="André Fernandes" userId="S::andre.fernandes16@ua.pt::3e819c51-d6b0-4a8a-bbe0-32822a44c0a6" providerId="AD" clId="Web-{4F8516EA-5F33-4094-3377-803FAF50C526}" dt="2022-04-26T13:27:09.560" v="226"/>
          <ac:cxnSpMkLst>
            <pc:docMk/>
            <pc:sldMk cId="385583314" sldId="306"/>
            <ac:cxnSpMk id="6" creationId="{ECA5D623-59EE-7CBD-223F-978990D4D89C}"/>
          </ac:cxnSpMkLst>
        </pc:cxnChg>
        <pc:cxnChg chg="add">
          <ac:chgData name="André Fernandes" userId="S::andre.fernandes16@ua.pt::3e819c51-d6b0-4a8a-bbe0-32822a44c0a6" providerId="AD" clId="Web-{4F8516EA-5F33-4094-3377-803FAF50C526}" dt="2022-04-26T13:07:14.655" v="90"/>
          <ac:cxnSpMkLst>
            <pc:docMk/>
            <pc:sldMk cId="385583314" sldId="306"/>
            <ac:cxnSpMk id="7" creationId="{D7B42E83-E767-2EC7-9E38-170EDE347490}"/>
          </ac:cxnSpMkLst>
        </pc:cxnChg>
      </pc:sldChg>
      <pc:sldChg chg="addSp delSp modSp">
        <pc:chgData name="André Fernandes" userId="S::andre.fernandes16@ua.pt::3e819c51-d6b0-4a8a-bbe0-32822a44c0a6" providerId="AD" clId="Web-{4F8516EA-5F33-4094-3377-803FAF50C526}" dt="2022-04-26T13:46:55.730" v="360" actId="20577"/>
        <pc:sldMkLst>
          <pc:docMk/>
          <pc:sldMk cId="1860034154" sldId="307"/>
        </pc:sldMkLst>
        <pc:spChg chg="add del">
          <ac:chgData name="André Fernandes" userId="S::andre.fernandes16@ua.pt::3e819c51-d6b0-4a8a-bbe0-32822a44c0a6" providerId="AD" clId="Web-{4F8516EA-5F33-4094-3377-803FAF50C526}" dt="2022-04-26T13:11:30.484" v="111"/>
          <ac:spMkLst>
            <pc:docMk/>
            <pc:sldMk cId="1860034154" sldId="307"/>
            <ac:spMk id="8" creationId="{70E0C118-6F7F-7150-49BC-546F1D07ACE1}"/>
          </ac:spMkLst>
        </pc:spChg>
        <pc:spChg chg="add del">
          <ac:chgData name="André Fernandes" userId="S::andre.fernandes16@ua.pt::3e819c51-d6b0-4a8a-bbe0-32822a44c0a6" providerId="AD" clId="Web-{4F8516EA-5F33-4094-3377-803FAF50C526}" dt="2022-04-26T13:11:29.327" v="110"/>
          <ac:spMkLst>
            <pc:docMk/>
            <pc:sldMk cId="1860034154" sldId="307"/>
            <ac:spMk id="9" creationId="{70E0C118-6F7F-7150-49BC-546F1D07ACE1}"/>
          </ac:spMkLst>
        </pc:spChg>
        <pc:spChg chg="add del mod">
          <ac:chgData name="André Fernandes" userId="S::andre.fernandes16@ua.pt::3e819c51-d6b0-4a8a-bbe0-32822a44c0a6" providerId="AD" clId="Web-{4F8516EA-5F33-4094-3377-803FAF50C526}" dt="2022-04-26T13:11:26.874" v="109"/>
          <ac:spMkLst>
            <pc:docMk/>
            <pc:sldMk cId="1860034154" sldId="307"/>
            <ac:spMk id="10" creationId="{70E0C118-6F7F-7150-49BC-546F1D07ACE1}"/>
          </ac:spMkLst>
        </pc:spChg>
        <pc:spChg chg="add mod">
          <ac:chgData name="André Fernandes" userId="S::andre.fernandes16@ua.pt::3e819c51-d6b0-4a8a-bbe0-32822a44c0a6" providerId="AD" clId="Web-{4F8516EA-5F33-4094-3377-803FAF50C526}" dt="2022-04-26T13:36:17.845" v="301"/>
          <ac:spMkLst>
            <pc:docMk/>
            <pc:sldMk cId="1860034154" sldId="307"/>
            <ac:spMk id="12" creationId="{9BF11AC7-9A48-6F8E-47EB-0696FDBBB635}"/>
          </ac:spMkLst>
        </pc:spChg>
        <pc:spChg chg="del">
          <ac:chgData name="André Fernandes" userId="S::andre.fernandes16@ua.pt::3e819c51-d6b0-4a8a-bbe0-32822a44c0a6" providerId="AD" clId="Web-{4F8516EA-5F33-4094-3377-803FAF50C526}" dt="2022-04-26T13:07:53.032" v="91"/>
          <ac:spMkLst>
            <pc:docMk/>
            <pc:sldMk cId="1860034154" sldId="307"/>
            <ac:spMk id="16" creationId="{DBEEA0BE-560C-4C3B-8F1D-590F39DDD516}"/>
          </ac:spMkLst>
        </pc:spChg>
        <pc:spChg chg="add mod">
          <ac:chgData name="André Fernandes" userId="S::andre.fernandes16@ua.pt::3e819c51-d6b0-4a8a-bbe0-32822a44c0a6" providerId="AD" clId="Web-{4F8516EA-5F33-4094-3377-803FAF50C526}" dt="2022-04-26T13:40:01.094" v="324" actId="14100"/>
          <ac:spMkLst>
            <pc:docMk/>
            <pc:sldMk cId="1860034154" sldId="307"/>
            <ac:spMk id="17" creationId="{D85595B3-483D-B993-986C-70BFF2407C08}"/>
          </ac:spMkLst>
        </pc:spChg>
        <pc:spChg chg="add mod">
          <ac:chgData name="André Fernandes" userId="S::andre.fernandes16@ua.pt::3e819c51-d6b0-4a8a-bbe0-32822a44c0a6" providerId="AD" clId="Web-{4F8516EA-5F33-4094-3377-803FAF50C526}" dt="2022-04-26T13:45:02.989" v="347" actId="20577"/>
          <ac:spMkLst>
            <pc:docMk/>
            <pc:sldMk cId="1860034154" sldId="307"/>
            <ac:spMk id="18" creationId="{24F233EA-534D-8876-5E1B-89CC592BB450}"/>
          </ac:spMkLst>
        </pc:spChg>
        <pc:spChg chg="add mod">
          <ac:chgData name="André Fernandes" userId="S::andre.fernandes16@ua.pt::3e819c51-d6b0-4a8a-bbe0-32822a44c0a6" providerId="AD" clId="Web-{4F8516EA-5F33-4094-3377-803FAF50C526}" dt="2022-04-26T13:46:55.730" v="360" actId="20577"/>
          <ac:spMkLst>
            <pc:docMk/>
            <pc:sldMk cId="1860034154" sldId="307"/>
            <ac:spMk id="19" creationId="{BDEE9D82-EBD2-430E-5E7F-68D08EE5DD9D}"/>
          </ac:spMkLst>
        </pc:spChg>
        <pc:spChg chg="mod">
          <ac:chgData name="André Fernandes" userId="S::andre.fernandes16@ua.pt::3e819c51-d6b0-4a8a-bbe0-32822a44c0a6" providerId="AD" clId="Web-{4F8516EA-5F33-4094-3377-803FAF50C526}" dt="2022-04-26T13:24:53.379" v="208" actId="20577"/>
          <ac:spMkLst>
            <pc:docMk/>
            <pc:sldMk cId="1860034154" sldId="307"/>
            <ac:spMk id="371" creationId="{00000000-0000-0000-0000-000000000000}"/>
          </ac:spMkLst>
        </pc:spChg>
        <pc:picChg chg="add mod">
          <ac:chgData name="André Fernandes" userId="S::andre.fernandes16@ua.pt::3e819c51-d6b0-4a8a-bbe0-32822a44c0a6" providerId="AD" clId="Web-{4F8516EA-5F33-4094-3377-803FAF50C526}" dt="2022-04-26T13:11:54.938" v="116" actId="1076"/>
          <ac:picMkLst>
            <pc:docMk/>
            <pc:sldMk cId="1860034154" sldId="307"/>
            <ac:picMk id="2" creationId="{4B5CA1B0-566A-4181-A290-A61629A25F2C}"/>
          </ac:picMkLst>
        </pc:picChg>
        <pc:picChg chg="add mod ord">
          <ac:chgData name="André Fernandes" userId="S::andre.fernandes16@ua.pt::3e819c51-d6b0-4a8a-bbe0-32822a44c0a6" providerId="AD" clId="Web-{4F8516EA-5F33-4094-3377-803FAF50C526}" dt="2022-04-26T13:42:11.493" v="338"/>
          <ac:picMkLst>
            <pc:docMk/>
            <pc:sldMk cId="1860034154" sldId="307"/>
            <ac:picMk id="3" creationId="{B8742858-19A5-01FD-4FAD-0AEFFEC99143}"/>
          </ac:picMkLst>
        </pc:picChg>
        <pc:picChg chg="add mod">
          <ac:chgData name="André Fernandes" userId="S::andre.fernandes16@ua.pt::3e819c51-d6b0-4a8a-bbe0-32822a44c0a6" providerId="AD" clId="Web-{4F8516EA-5F33-4094-3377-803FAF50C526}" dt="2022-04-26T13:11:47.610" v="115" actId="1076"/>
          <ac:picMkLst>
            <pc:docMk/>
            <pc:sldMk cId="1860034154" sldId="307"/>
            <ac:picMk id="4" creationId="{41B18756-D587-9C69-A71A-350922C502E9}"/>
          </ac:picMkLst>
        </pc:picChg>
        <pc:picChg chg="add mod">
          <ac:chgData name="André Fernandes" userId="S::andre.fernandes16@ua.pt::3e819c51-d6b0-4a8a-bbe0-32822a44c0a6" providerId="AD" clId="Web-{4F8516EA-5F33-4094-3377-803FAF50C526}" dt="2022-04-26T13:11:46.125" v="113" actId="1076"/>
          <ac:picMkLst>
            <pc:docMk/>
            <pc:sldMk cId="1860034154" sldId="307"/>
            <ac:picMk id="5" creationId="{AFDF2D2C-B88D-CF36-EA2D-0ECD37ED288D}"/>
          </ac:picMkLst>
        </pc:picChg>
        <pc:cxnChg chg="add ord">
          <ac:chgData name="André Fernandes" userId="S::andre.fernandes16@ua.pt::3e819c51-d6b0-4a8a-bbe0-32822a44c0a6" providerId="AD" clId="Web-{4F8516EA-5F33-4094-3377-803FAF50C526}" dt="2022-04-26T13:45:12.802" v="349"/>
          <ac:cxnSpMkLst>
            <pc:docMk/>
            <pc:sldMk cId="1860034154" sldId="307"/>
            <ac:cxnSpMk id="6" creationId="{37F925A8-E477-B940-6409-A8A5179667A9}"/>
          </ac:cxnSpMkLst>
        </pc:cxnChg>
        <pc:cxnChg chg="add mod">
          <ac:chgData name="André Fernandes" userId="S::andre.fernandes16@ua.pt::3e819c51-d6b0-4a8a-bbe0-32822a44c0a6" providerId="AD" clId="Web-{4F8516EA-5F33-4094-3377-803FAF50C526}" dt="2022-04-26T13:12:43.614" v="118" actId="1076"/>
          <ac:cxnSpMkLst>
            <pc:docMk/>
            <pc:sldMk cId="1860034154" sldId="307"/>
            <ac:cxnSpMk id="7" creationId="{E15F91C3-7C8B-5D9F-C153-A07284944620}"/>
          </ac:cxnSpMkLst>
        </pc:cxnChg>
      </pc:sldChg>
      <pc:sldChg chg="modSp">
        <pc:chgData name="André Fernandes" userId="S::andre.fernandes16@ua.pt::3e819c51-d6b0-4a8a-bbe0-32822a44c0a6" providerId="AD" clId="Web-{4F8516EA-5F33-4094-3377-803FAF50C526}" dt="2022-04-26T13:59:25.091" v="397" actId="14100"/>
        <pc:sldMkLst>
          <pc:docMk/>
          <pc:sldMk cId="2558411867" sldId="313"/>
        </pc:sldMkLst>
        <pc:picChg chg="mod">
          <ac:chgData name="André Fernandes" userId="S::andre.fernandes16@ua.pt::3e819c51-d6b0-4a8a-bbe0-32822a44c0a6" providerId="AD" clId="Web-{4F8516EA-5F33-4094-3377-803FAF50C526}" dt="2022-04-26T13:59:25.091" v="397" actId="14100"/>
          <ac:picMkLst>
            <pc:docMk/>
            <pc:sldMk cId="2558411867" sldId="313"/>
            <ac:picMk id="3" creationId="{16A66E75-EAFF-4909-A1B5-C652E73F365F}"/>
          </ac:picMkLst>
        </pc:picChg>
      </pc:sldChg>
      <pc:sldChg chg="addSp modSp">
        <pc:chgData name="André Fernandes" userId="S::andre.fernandes16@ua.pt::3e819c51-d6b0-4a8a-bbe0-32822a44c0a6" providerId="AD" clId="Web-{4F8516EA-5F33-4094-3377-803FAF50C526}" dt="2022-04-26T14:02:07.289" v="419" actId="1076"/>
        <pc:sldMkLst>
          <pc:docMk/>
          <pc:sldMk cId="38324217" sldId="322"/>
        </pc:sldMkLst>
        <pc:spChg chg="add mod">
          <ac:chgData name="André Fernandes" userId="S::andre.fernandes16@ua.pt::3e819c51-d6b0-4a8a-bbe0-32822a44c0a6" providerId="AD" clId="Web-{4F8516EA-5F33-4094-3377-803FAF50C526}" dt="2022-04-26T14:01:15.130" v="407" actId="1076"/>
          <ac:spMkLst>
            <pc:docMk/>
            <pc:sldMk cId="38324217" sldId="322"/>
            <ac:spMk id="3" creationId="{A2B0B109-D071-54E4-2DB0-76F7848FD0FF}"/>
          </ac:spMkLst>
        </pc:spChg>
        <pc:spChg chg="add mod">
          <ac:chgData name="André Fernandes" userId="S::andre.fernandes16@ua.pt::3e819c51-d6b0-4a8a-bbe0-32822a44c0a6" providerId="AD" clId="Web-{4F8516EA-5F33-4094-3377-803FAF50C526}" dt="2022-04-26T14:01:26.318" v="409" actId="1076"/>
          <ac:spMkLst>
            <pc:docMk/>
            <pc:sldMk cId="38324217" sldId="322"/>
            <ac:spMk id="5" creationId="{D30B96E9-89AB-A68A-D774-EFBD7D96EDC4}"/>
          </ac:spMkLst>
        </pc:spChg>
        <pc:spChg chg="add mod">
          <ac:chgData name="André Fernandes" userId="S::andre.fernandes16@ua.pt::3e819c51-d6b0-4a8a-bbe0-32822a44c0a6" providerId="AD" clId="Web-{4F8516EA-5F33-4094-3377-803FAF50C526}" dt="2022-04-26T14:01:34.365" v="411" actId="1076"/>
          <ac:spMkLst>
            <pc:docMk/>
            <pc:sldMk cId="38324217" sldId="322"/>
            <ac:spMk id="6" creationId="{60749F04-B3DB-48FE-E8E9-85AFAD72C1D7}"/>
          </ac:spMkLst>
        </pc:spChg>
        <pc:spChg chg="add mod">
          <ac:chgData name="André Fernandes" userId="S::andre.fernandes16@ua.pt::3e819c51-d6b0-4a8a-bbe0-32822a44c0a6" providerId="AD" clId="Web-{4F8516EA-5F33-4094-3377-803FAF50C526}" dt="2022-04-26T14:01:45.413" v="413" actId="1076"/>
          <ac:spMkLst>
            <pc:docMk/>
            <pc:sldMk cId="38324217" sldId="322"/>
            <ac:spMk id="7" creationId="{1D4A5343-C66E-0C45-E39B-5F5A66E63400}"/>
          </ac:spMkLst>
        </pc:spChg>
        <pc:spChg chg="add mod">
          <ac:chgData name="André Fernandes" userId="S::andre.fernandes16@ua.pt::3e819c51-d6b0-4a8a-bbe0-32822a44c0a6" providerId="AD" clId="Web-{4F8516EA-5F33-4094-3377-803FAF50C526}" dt="2022-04-26T14:01:58.601" v="415" actId="1076"/>
          <ac:spMkLst>
            <pc:docMk/>
            <pc:sldMk cId="38324217" sldId="322"/>
            <ac:spMk id="8" creationId="{1B04A17F-9FF8-33A2-D462-AE904F160E1D}"/>
          </ac:spMkLst>
        </pc:spChg>
        <pc:spChg chg="add mod">
          <ac:chgData name="André Fernandes" userId="S::andre.fernandes16@ua.pt::3e819c51-d6b0-4a8a-bbe0-32822a44c0a6" providerId="AD" clId="Web-{4F8516EA-5F33-4094-3377-803FAF50C526}" dt="2022-04-26T14:01:58.867" v="417" actId="1076"/>
          <ac:spMkLst>
            <pc:docMk/>
            <pc:sldMk cId="38324217" sldId="322"/>
            <ac:spMk id="9" creationId="{87418EB0-121C-82ED-E0EB-AE697BC72AB3}"/>
          </ac:spMkLst>
        </pc:spChg>
        <pc:spChg chg="add mod">
          <ac:chgData name="André Fernandes" userId="S::andre.fernandes16@ua.pt::3e819c51-d6b0-4a8a-bbe0-32822a44c0a6" providerId="AD" clId="Web-{4F8516EA-5F33-4094-3377-803FAF50C526}" dt="2022-04-26T14:02:07.289" v="419" actId="1076"/>
          <ac:spMkLst>
            <pc:docMk/>
            <pc:sldMk cId="38324217" sldId="322"/>
            <ac:spMk id="10" creationId="{0C9D6CB9-A215-D637-1D4A-953F4A2011A9}"/>
          </ac:spMkLst>
        </pc:spChg>
      </pc:sldChg>
      <pc:sldChg chg="addSp modSp">
        <pc:chgData name="André Fernandes" userId="S::andre.fernandes16@ua.pt::3e819c51-d6b0-4a8a-bbe0-32822a44c0a6" providerId="AD" clId="Web-{4F8516EA-5F33-4094-3377-803FAF50C526}" dt="2022-04-26T14:09:05.098" v="438" actId="20577"/>
        <pc:sldMkLst>
          <pc:docMk/>
          <pc:sldMk cId="3108707562" sldId="324"/>
        </pc:sldMkLst>
        <pc:spChg chg="add mod">
          <ac:chgData name="André Fernandes" userId="S::andre.fernandes16@ua.pt::3e819c51-d6b0-4a8a-bbe0-32822a44c0a6" providerId="AD" clId="Web-{4F8516EA-5F33-4094-3377-803FAF50C526}" dt="2022-04-26T14:06:06.742" v="435" actId="20577"/>
          <ac:spMkLst>
            <pc:docMk/>
            <pc:sldMk cId="3108707562" sldId="324"/>
            <ac:spMk id="2" creationId="{4A431C01-D3FD-7936-C6B4-772DC15171FE}"/>
          </ac:spMkLst>
        </pc:spChg>
        <pc:spChg chg="mod">
          <ac:chgData name="André Fernandes" userId="S::andre.fernandes16@ua.pt::3e819c51-d6b0-4a8a-bbe0-32822a44c0a6" providerId="AD" clId="Web-{4F8516EA-5F33-4094-3377-803FAF50C526}" dt="2022-04-26T14:09:05.098" v="438" actId="20577"/>
          <ac:spMkLst>
            <pc:docMk/>
            <pc:sldMk cId="3108707562" sldId="324"/>
            <ac:spMk id="16" creationId="{2DB8A472-A61D-493E-AA92-4FCAA6CACDFF}"/>
          </ac:spMkLst>
        </pc:spChg>
      </pc:sldChg>
      <pc:sldChg chg="addSp delSp modSp new">
        <pc:chgData name="André Fernandes" userId="S::andre.fernandes16@ua.pt::3e819c51-d6b0-4a8a-bbe0-32822a44c0a6" providerId="AD" clId="Web-{4F8516EA-5F33-4094-3377-803FAF50C526}" dt="2022-04-26T13:49:17.396" v="395"/>
        <pc:sldMkLst>
          <pc:docMk/>
          <pc:sldMk cId="3791143916" sldId="330"/>
        </pc:sldMkLst>
        <pc:spChg chg="del">
          <ac:chgData name="André Fernandes" userId="S::andre.fernandes16@ua.pt::3e819c51-d6b0-4a8a-bbe0-32822a44c0a6" providerId="AD" clId="Web-{4F8516EA-5F33-4094-3377-803FAF50C526}" dt="2022-04-26T13:13:10.428" v="127"/>
          <ac:spMkLst>
            <pc:docMk/>
            <pc:sldMk cId="3791143916" sldId="330"/>
            <ac:spMk id="2" creationId="{F6EA13BC-7F11-32AE-30C8-EFD9D4A9CB9D}"/>
          </ac:spMkLst>
        </pc:spChg>
        <pc:spChg chg="del">
          <ac:chgData name="André Fernandes" userId="S::andre.fernandes16@ua.pt::3e819c51-d6b0-4a8a-bbe0-32822a44c0a6" providerId="AD" clId="Web-{4F8516EA-5F33-4094-3377-803FAF50C526}" dt="2022-04-26T13:13:10.428" v="126"/>
          <ac:spMkLst>
            <pc:docMk/>
            <pc:sldMk cId="3791143916" sldId="330"/>
            <ac:spMk id="3" creationId="{84E961E0-A7CF-A0D2-2703-BF094C52F48E}"/>
          </ac:spMkLst>
        </pc:spChg>
        <pc:spChg chg="del">
          <ac:chgData name="André Fernandes" userId="S::andre.fernandes16@ua.pt::3e819c51-d6b0-4a8a-bbe0-32822a44c0a6" providerId="AD" clId="Web-{4F8516EA-5F33-4094-3377-803FAF50C526}" dt="2022-04-26T13:13:10.412" v="125"/>
          <ac:spMkLst>
            <pc:docMk/>
            <pc:sldMk cId="3791143916" sldId="330"/>
            <ac:spMk id="4" creationId="{3BCC32CE-14EC-8FBA-CFB4-9C41CB121E58}"/>
          </ac:spMkLst>
        </pc:spChg>
        <pc:spChg chg="del">
          <ac:chgData name="André Fernandes" userId="S::andre.fernandes16@ua.pt::3e819c51-d6b0-4a8a-bbe0-32822a44c0a6" providerId="AD" clId="Web-{4F8516EA-5F33-4094-3377-803FAF50C526}" dt="2022-04-26T13:13:10.412" v="124"/>
          <ac:spMkLst>
            <pc:docMk/>
            <pc:sldMk cId="3791143916" sldId="330"/>
            <ac:spMk id="5" creationId="{49E2806B-F23C-872E-1127-59D9C148FE3F}"/>
          </ac:spMkLst>
        </pc:spChg>
        <pc:spChg chg="del">
          <ac:chgData name="André Fernandes" userId="S::andre.fernandes16@ua.pt::3e819c51-d6b0-4a8a-bbe0-32822a44c0a6" providerId="AD" clId="Web-{4F8516EA-5F33-4094-3377-803FAF50C526}" dt="2022-04-26T13:13:10.412" v="123"/>
          <ac:spMkLst>
            <pc:docMk/>
            <pc:sldMk cId="3791143916" sldId="330"/>
            <ac:spMk id="6" creationId="{7D6F5634-31E7-998C-AABB-EE0527E1285D}"/>
          </ac:spMkLst>
        </pc:spChg>
        <pc:spChg chg="del">
          <ac:chgData name="André Fernandes" userId="S::andre.fernandes16@ua.pt::3e819c51-d6b0-4a8a-bbe0-32822a44c0a6" providerId="AD" clId="Web-{4F8516EA-5F33-4094-3377-803FAF50C526}" dt="2022-04-26T13:13:10.412" v="122"/>
          <ac:spMkLst>
            <pc:docMk/>
            <pc:sldMk cId="3791143916" sldId="330"/>
            <ac:spMk id="7" creationId="{7CC59DA1-1B07-EBF5-8B42-04CF828AB55E}"/>
          </ac:spMkLst>
        </pc:spChg>
        <pc:spChg chg="mod">
          <ac:chgData name="André Fernandes" userId="S::andre.fernandes16@ua.pt::3e819c51-d6b0-4a8a-bbe0-32822a44c0a6" providerId="AD" clId="Web-{4F8516EA-5F33-4094-3377-803FAF50C526}" dt="2022-04-26T13:25:02.567" v="209" actId="20577"/>
          <ac:spMkLst>
            <pc:docMk/>
            <pc:sldMk cId="3791143916" sldId="330"/>
            <ac:spMk id="8" creationId="{A3884013-47C9-7458-A0F0-052B8415DFD1}"/>
          </ac:spMkLst>
        </pc:spChg>
        <pc:spChg chg="add mod">
          <ac:chgData name="André Fernandes" userId="S::andre.fernandes16@ua.pt::3e819c51-d6b0-4a8a-bbe0-32822a44c0a6" providerId="AD" clId="Web-{4F8516EA-5F33-4094-3377-803FAF50C526}" dt="2022-04-26T13:48:09.282" v="381" actId="20577"/>
          <ac:spMkLst>
            <pc:docMk/>
            <pc:sldMk cId="3791143916" sldId="330"/>
            <ac:spMk id="13" creationId="{74C54CFE-06B4-EA2F-6423-505DBD9B4EF8}"/>
          </ac:spMkLst>
        </pc:spChg>
        <pc:spChg chg="add mod ord">
          <ac:chgData name="André Fernandes" userId="S::andre.fernandes16@ua.pt::3e819c51-d6b0-4a8a-bbe0-32822a44c0a6" providerId="AD" clId="Web-{4F8516EA-5F33-4094-3377-803FAF50C526}" dt="2022-04-26T13:49:17.396" v="395"/>
          <ac:spMkLst>
            <pc:docMk/>
            <pc:sldMk cId="3791143916" sldId="330"/>
            <ac:spMk id="14" creationId="{635D0FA8-2A11-6F42-40E7-BEB3A9FDB303}"/>
          </ac:spMkLst>
        </pc:spChg>
        <pc:picChg chg="add mod">
          <ac:chgData name="André Fernandes" userId="S::andre.fernandes16@ua.pt::3e819c51-d6b0-4a8a-bbe0-32822a44c0a6" providerId="AD" clId="Web-{4F8516EA-5F33-4094-3377-803FAF50C526}" dt="2022-04-26T13:14:25.292" v="141" actId="14100"/>
          <ac:picMkLst>
            <pc:docMk/>
            <pc:sldMk cId="3791143916" sldId="330"/>
            <ac:picMk id="9" creationId="{144D26A9-E4E5-7C3E-431F-7775B9F10182}"/>
          </ac:picMkLst>
        </pc:picChg>
        <pc:picChg chg="add mod">
          <ac:chgData name="André Fernandes" userId="S::andre.fernandes16@ua.pt::3e819c51-d6b0-4a8a-bbe0-32822a44c0a6" providerId="AD" clId="Web-{4F8516EA-5F33-4094-3377-803FAF50C526}" dt="2022-04-26T13:14:07.088" v="138" actId="14100"/>
          <ac:picMkLst>
            <pc:docMk/>
            <pc:sldMk cId="3791143916" sldId="330"/>
            <ac:picMk id="10" creationId="{B24B0635-867C-B8F6-F60C-C9694A0351B2}"/>
          </ac:picMkLst>
        </pc:picChg>
        <pc:cxnChg chg="add mod">
          <ac:chgData name="André Fernandes" userId="S::andre.fernandes16@ua.pt::3e819c51-d6b0-4a8a-bbe0-32822a44c0a6" providerId="AD" clId="Web-{4F8516EA-5F33-4094-3377-803FAF50C526}" dt="2022-04-26T13:14:39.918" v="144" actId="14100"/>
          <ac:cxnSpMkLst>
            <pc:docMk/>
            <pc:sldMk cId="3791143916" sldId="330"/>
            <ac:cxnSpMk id="12" creationId="{AF98DD79-5724-9A14-AACF-0BA8C8BB9E30}"/>
          </ac:cxnSpMkLst>
        </pc:cxnChg>
      </pc:sldChg>
      <pc:sldChg chg="add del replId">
        <pc:chgData name="André Fernandes" userId="S::andre.fernandes16@ua.pt::3e819c51-d6b0-4a8a-bbe0-32822a44c0a6" providerId="AD" clId="Web-{4F8516EA-5F33-4094-3377-803FAF50C526}" dt="2022-04-26T13:30:50.199" v="272"/>
        <pc:sldMkLst>
          <pc:docMk/>
          <pc:sldMk cId="2894266030" sldId="331"/>
        </pc:sldMkLst>
      </pc:sldChg>
    </pc:docChg>
  </pc:docChgLst>
  <pc:docChgLst>
    <pc:chgData name="Utilizador Convidado" userId="S::urn:spo:anon#4c744d6f3680a925e62a5602fe9a692ce05d4c007feaa1f9edbf835a2feb46c2::" providerId="AD" clId="Web-{9684C505-B2C4-D0F6-472C-7B266D99BB0C}"/>
    <pc:docChg chg="modSld">
      <pc:chgData name="Utilizador Convidado" userId="S::urn:spo:anon#4c744d6f3680a925e62a5602fe9a692ce05d4c007feaa1f9edbf835a2feb46c2::" providerId="AD" clId="Web-{9684C505-B2C4-D0F6-472C-7B266D99BB0C}" dt="2022-11-04T21:50:19.403" v="46" actId="20577"/>
      <pc:docMkLst>
        <pc:docMk/>
      </pc:docMkLst>
      <pc:sldChg chg="modSp">
        <pc:chgData name="Utilizador Convidado" userId="S::urn:spo:anon#4c744d6f3680a925e62a5602fe9a692ce05d4c007feaa1f9edbf835a2feb46c2::" providerId="AD" clId="Web-{9684C505-B2C4-D0F6-472C-7B266D99BB0C}" dt="2022-11-04T21:47:42.194" v="7" actId="20577"/>
        <pc:sldMkLst>
          <pc:docMk/>
          <pc:sldMk cId="0" sldId="257"/>
        </pc:sldMkLst>
        <pc:spChg chg="mod">
          <ac:chgData name="Utilizador Convidado" userId="S::urn:spo:anon#4c744d6f3680a925e62a5602fe9a692ce05d4c007feaa1f9edbf835a2feb46c2::" providerId="AD" clId="Web-{9684C505-B2C4-D0F6-472C-7B266D99BB0C}" dt="2022-11-04T21:47:42.194" v="7" actId="20577"/>
          <ac:spMkLst>
            <pc:docMk/>
            <pc:sldMk cId="0" sldId="257"/>
            <ac:spMk id="2" creationId="{D631463B-8FF8-5AEA-6EA2-4EF2CCD3866C}"/>
          </ac:spMkLst>
        </pc:spChg>
      </pc:sldChg>
      <pc:sldChg chg="modSp">
        <pc:chgData name="Utilizador Convidado" userId="S::urn:spo:anon#4c744d6f3680a925e62a5602fe9a692ce05d4c007feaa1f9edbf835a2feb46c2::" providerId="AD" clId="Web-{9684C505-B2C4-D0F6-472C-7B266D99BB0C}" dt="2022-11-04T21:47:51.507" v="9" actId="20577"/>
        <pc:sldMkLst>
          <pc:docMk/>
          <pc:sldMk cId="0" sldId="259"/>
        </pc:sldMkLst>
        <pc:spChg chg="mod">
          <ac:chgData name="Utilizador Convidado" userId="S::urn:spo:anon#4c744d6f3680a925e62a5602fe9a692ce05d4c007feaa1f9edbf835a2feb46c2::" providerId="AD" clId="Web-{9684C505-B2C4-D0F6-472C-7B266D99BB0C}" dt="2022-11-04T21:47:51.507" v="9" actId="20577"/>
          <ac:spMkLst>
            <pc:docMk/>
            <pc:sldMk cId="0" sldId="259"/>
            <ac:spMk id="4" creationId="{6A6B3939-65EC-D082-DBD8-ACEE72169B86}"/>
          </ac:spMkLst>
        </pc:spChg>
      </pc:sldChg>
      <pc:sldChg chg="modSp">
        <pc:chgData name="Utilizador Convidado" userId="S::urn:spo:anon#4c744d6f3680a925e62a5602fe9a692ce05d4c007feaa1f9edbf835a2feb46c2::" providerId="AD" clId="Web-{9684C505-B2C4-D0F6-472C-7B266D99BB0C}" dt="2022-11-04T21:48:45.697" v="23" actId="20577"/>
        <pc:sldMkLst>
          <pc:docMk/>
          <pc:sldMk cId="0" sldId="262"/>
        </pc:sldMkLst>
        <pc:spChg chg="mod">
          <ac:chgData name="Utilizador Convidado" userId="S::urn:spo:anon#4c744d6f3680a925e62a5602fe9a692ce05d4c007feaa1f9edbf835a2feb46c2::" providerId="AD" clId="Web-{9684C505-B2C4-D0F6-472C-7B266D99BB0C}" dt="2022-11-04T21:48:45.697" v="23" actId="20577"/>
          <ac:spMkLst>
            <pc:docMk/>
            <pc:sldMk cId="0" sldId="262"/>
            <ac:spMk id="7" creationId="{5E525970-D598-6B24-2791-94FD62E238E6}"/>
          </ac:spMkLst>
        </pc:spChg>
      </pc:sldChg>
      <pc:sldChg chg="modSp">
        <pc:chgData name="Utilizador Convidado" userId="S::urn:spo:anon#4c744d6f3680a925e62a5602fe9a692ce05d4c007feaa1f9edbf835a2feb46c2::" providerId="AD" clId="Web-{9684C505-B2C4-D0F6-472C-7B266D99BB0C}" dt="2022-11-04T21:48:28.571" v="20" actId="14100"/>
        <pc:sldMkLst>
          <pc:docMk/>
          <pc:sldMk cId="0" sldId="265"/>
        </pc:sldMkLst>
        <pc:spChg chg="mod">
          <ac:chgData name="Utilizador Convidado" userId="S::urn:spo:anon#4c744d6f3680a925e62a5602fe9a692ce05d4c007feaa1f9edbf835a2feb46c2::" providerId="AD" clId="Web-{9684C505-B2C4-D0F6-472C-7B266D99BB0C}" dt="2022-11-04T21:48:28.571" v="20" actId="14100"/>
          <ac:spMkLst>
            <pc:docMk/>
            <pc:sldMk cId="0" sldId="265"/>
            <ac:spMk id="2" creationId="{9C47C301-26C6-FD4C-77A4-D21924543287}"/>
          </ac:spMkLst>
        </pc:spChg>
      </pc:sldChg>
      <pc:sldChg chg="modSp">
        <pc:chgData name="Utilizador Convidado" userId="S::urn:spo:anon#4c744d6f3680a925e62a5602fe9a692ce05d4c007feaa1f9edbf835a2feb46c2::" providerId="AD" clId="Web-{9684C505-B2C4-D0F6-472C-7B266D99BB0C}" dt="2022-11-04T21:48:16.164" v="14" actId="20577"/>
        <pc:sldMkLst>
          <pc:docMk/>
          <pc:sldMk cId="1943644626" sldId="304"/>
        </pc:sldMkLst>
        <pc:spChg chg="mod">
          <ac:chgData name="Utilizador Convidado" userId="S::urn:spo:anon#4c744d6f3680a925e62a5602fe9a692ce05d4c007feaa1f9edbf835a2feb46c2::" providerId="AD" clId="Web-{9684C505-B2C4-D0F6-472C-7B266D99BB0C}" dt="2022-11-04T21:48:16.164" v="14" actId="20577"/>
          <ac:spMkLst>
            <pc:docMk/>
            <pc:sldMk cId="1943644626" sldId="304"/>
            <ac:spMk id="12" creationId="{FA3BA073-6168-8AAE-87AB-8E91B717B265}"/>
          </ac:spMkLst>
        </pc:spChg>
      </pc:sldChg>
      <pc:sldChg chg="modSp">
        <pc:chgData name="Utilizador Convidado" userId="S::urn:spo:anon#4c744d6f3680a925e62a5602fe9a692ce05d4c007feaa1f9edbf835a2feb46c2::" providerId="AD" clId="Web-{9684C505-B2C4-D0F6-472C-7B266D99BB0C}" dt="2022-11-04T21:48:00.086" v="11" actId="20577"/>
        <pc:sldMkLst>
          <pc:docMk/>
          <pc:sldMk cId="1188276221" sldId="305"/>
        </pc:sldMkLst>
        <pc:spChg chg="mod">
          <ac:chgData name="Utilizador Convidado" userId="S::urn:spo:anon#4c744d6f3680a925e62a5602fe9a692ce05d4c007feaa1f9edbf835a2feb46c2::" providerId="AD" clId="Web-{9684C505-B2C4-D0F6-472C-7B266D99BB0C}" dt="2022-11-04T21:48:00.086" v="11" actId="20577"/>
          <ac:spMkLst>
            <pc:docMk/>
            <pc:sldMk cId="1188276221" sldId="305"/>
            <ac:spMk id="10" creationId="{E258AD8B-D8E8-7687-FFDF-0581BC2C5CC9}"/>
          </ac:spMkLst>
        </pc:spChg>
      </pc:sldChg>
      <pc:sldChg chg="modSp">
        <pc:chgData name="Utilizador Convidado" userId="S::urn:spo:anon#4c744d6f3680a925e62a5602fe9a692ce05d4c007feaa1f9edbf835a2feb46c2::" providerId="AD" clId="Web-{9684C505-B2C4-D0F6-472C-7B266D99BB0C}" dt="2022-11-04T21:48:34.384" v="21" actId="20577"/>
        <pc:sldMkLst>
          <pc:docMk/>
          <pc:sldMk cId="1278660406" sldId="308"/>
        </pc:sldMkLst>
        <pc:spChg chg="mod">
          <ac:chgData name="Utilizador Convidado" userId="S::urn:spo:anon#4c744d6f3680a925e62a5602fe9a692ce05d4c007feaa1f9edbf835a2feb46c2::" providerId="AD" clId="Web-{9684C505-B2C4-D0F6-472C-7B266D99BB0C}" dt="2022-11-04T21:48:34.384" v="21" actId="20577"/>
          <ac:spMkLst>
            <pc:docMk/>
            <pc:sldMk cId="1278660406" sldId="308"/>
            <ac:spMk id="4" creationId="{7563D9B6-D5C3-28E6-FA71-327B8F203024}"/>
          </ac:spMkLst>
        </pc:spChg>
        <pc:spChg chg="mod">
          <ac:chgData name="Utilizador Convidado" userId="S::urn:spo:anon#4c744d6f3680a925e62a5602fe9a692ce05d4c007feaa1f9edbf835a2feb46c2::" providerId="AD" clId="Web-{9684C505-B2C4-D0F6-472C-7B266D99BB0C}" dt="2022-11-04T18:04:38.557" v="6" actId="20577"/>
          <ac:spMkLst>
            <pc:docMk/>
            <pc:sldMk cId="1278660406" sldId="308"/>
            <ac:spMk id="5" creationId="{C422E394-1CC9-41B6-A83A-B536434D6F1A}"/>
          </ac:spMkLst>
        </pc:spChg>
        <pc:spChg chg="mod">
          <ac:chgData name="Utilizador Convidado" userId="S::urn:spo:anon#4c744d6f3680a925e62a5602fe9a692ce05d4c007feaa1f9edbf835a2feb46c2::" providerId="AD" clId="Web-{9684C505-B2C4-D0F6-472C-7B266D99BB0C}" dt="2022-11-04T17:54:58.810" v="0" actId="20577"/>
          <ac:spMkLst>
            <pc:docMk/>
            <pc:sldMk cId="1278660406" sldId="308"/>
            <ac:spMk id="6" creationId="{9AA78381-0E63-4A87-80D3-376D0BE2789C}"/>
          </ac:spMkLst>
        </pc:spChg>
      </pc:sldChg>
      <pc:sldChg chg="modSp">
        <pc:chgData name="Utilizador Convidado" userId="S::urn:spo:anon#4c744d6f3680a925e62a5602fe9a692ce05d4c007feaa1f9edbf835a2feb46c2::" providerId="AD" clId="Web-{9684C505-B2C4-D0F6-472C-7B266D99BB0C}" dt="2022-11-04T21:48:50.369" v="24" actId="20577"/>
        <pc:sldMkLst>
          <pc:docMk/>
          <pc:sldMk cId="2437052749" sldId="309"/>
        </pc:sldMkLst>
        <pc:spChg chg="mod">
          <ac:chgData name="Utilizador Convidado" userId="S::urn:spo:anon#4c744d6f3680a925e62a5602fe9a692ce05d4c007feaa1f9edbf835a2feb46c2::" providerId="AD" clId="Web-{9684C505-B2C4-D0F6-472C-7B266D99BB0C}" dt="2022-11-04T21:48:50.369" v="24" actId="20577"/>
          <ac:spMkLst>
            <pc:docMk/>
            <pc:sldMk cId="2437052749" sldId="309"/>
            <ac:spMk id="15" creationId="{3BC52B3A-5C86-606C-6FF6-35C83A165E90}"/>
          </ac:spMkLst>
        </pc:spChg>
      </pc:sldChg>
      <pc:sldChg chg="modSp">
        <pc:chgData name="Utilizador Convidado" userId="S::urn:spo:anon#4c744d6f3680a925e62a5602fe9a692ce05d4c007feaa1f9edbf835a2feb46c2::" providerId="AD" clId="Web-{9684C505-B2C4-D0F6-472C-7B266D99BB0C}" dt="2022-11-04T21:48:54.916" v="25" actId="20577"/>
        <pc:sldMkLst>
          <pc:docMk/>
          <pc:sldMk cId="478700575" sldId="311"/>
        </pc:sldMkLst>
        <pc:spChg chg="mod">
          <ac:chgData name="Utilizador Convidado" userId="S::urn:spo:anon#4c744d6f3680a925e62a5602fe9a692ce05d4c007feaa1f9edbf835a2feb46c2::" providerId="AD" clId="Web-{9684C505-B2C4-D0F6-472C-7B266D99BB0C}" dt="2022-11-04T21:48:54.916" v="25" actId="20577"/>
          <ac:spMkLst>
            <pc:docMk/>
            <pc:sldMk cId="478700575" sldId="311"/>
            <ac:spMk id="15" creationId="{D5931D0F-CAF5-A8C1-AF02-E860D4CD84BA}"/>
          </ac:spMkLst>
        </pc:spChg>
      </pc:sldChg>
      <pc:sldChg chg="modSp">
        <pc:chgData name="Utilizador Convidado" userId="S::urn:spo:anon#4c744d6f3680a925e62a5602fe9a692ce05d4c007feaa1f9edbf835a2feb46c2::" providerId="AD" clId="Web-{9684C505-B2C4-D0F6-472C-7B266D99BB0C}" dt="2022-11-04T21:47:46.413" v="8" actId="20577"/>
        <pc:sldMkLst>
          <pc:docMk/>
          <pc:sldMk cId="3137161438" sldId="312"/>
        </pc:sldMkLst>
        <pc:spChg chg="mod">
          <ac:chgData name="Utilizador Convidado" userId="S::urn:spo:anon#4c744d6f3680a925e62a5602fe9a692ce05d4c007feaa1f9edbf835a2feb46c2::" providerId="AD" clId="Web-{9684C505-B2C4-D0F6-472C-7B266D99BB0C}" dt="2022-11-04T21:47:46.413" v="8" actId="20577"/>
          <ac:spMkLst>
            <pc:docMk/>
            <pc:sldMk cId="3137161438" sldId="312"/>
            <ac:spMk id="4" creationId="{A44AEA27-1BA0-BC6F-F8BE-4E88AD55084B}"/>
          </ac:spMkLst>
        </pc:spChg>
      </pc:sldChg>
      <pc:sldChg chg="modSp">
        <pc:chgData name="Utilizador Convidado" userId="S::urn:spo:anon#4c744d6f3680a925e62a5602fe9a692ce05d4c007feaa1f9edbf835a2feb46c2::" providerId="AD" clId="Web-{9684C505-B2C4-D0F6-472C-7B266D99BB0C}" dt="2022-11-04T21:49:27.573" v="33" actId="20577"/>
        <pc:sldMkLst>
          <pc:docMk/>
          <pc:sldMk cId="2627791988" sldId="319"/>
        </pc:sldMkLst>
        <pc:spChg chg="mod">
          <ac:chgData name="Utilizador Convidado" userId="S::urn:spo:anon#4c744d6f3680a925e62a5602fe9a692ce05d4c007feaa1f9edbf835a2feb46c2::" providerId="AD" clId="Web-{9684C505-B2C4-D0F6-472C-7B266D99BB0C}" dt="2022-11-04T21:49:27.573" v="33" actId="20577"/>
          <ac:spMkLst>
            <pc:docMk/>
            <pc:sldMk cId="2627791988" sldId="319"/>
            <ac:spMk id="2" creationId="{F2B5EB1D-3C56-3170-2592-4127612A91E5}"/>
          </ac:spMkLst>
        </pc:spChg>
      </pc:sldChg>
      <pc:sldChg chg="modSp">
        <pc:chgData name="Utilizador Convidado" userId="S::urn:spo:anon#4c744d6f3680a925e62a5602fe9a692ce05d4c007feaa1f9edbf835a2feb46c2::" providerId="AD" clId="Web-{9684C505-B2C4-D0F6-472C-7B266D99BB0C}" dt="2022-11-04T21:50:15.497" v="45" actId="20577"/>
        <pc:sldMkLst>
          <pc:docMk/>
          <pc:sldMk cId="2242745852" sldId="327"/>
        </pc:sldMkLst>
        <pc:spChg chg="mod">
          <ac:chgData name="Utilizador Convidado" userId="S::urn:spo:anon#4c744d6f3680a925e62a5602fe9a692ce05d4c007feaa1f9edbf835a2feb46c2::" providerId="AD" clId="Web-{9684C505-B2C4-D0F6-472C-7B266D99BB0C}" dt="2022-11-04T21:50:15.497" v="45" actId="20577"/>
          <ac:spMkLst>
            <pc:docMk/>
            <pc:sldMk cId="2242745852" sldId="327"/>
            <ac:spMk id="4" creationId="{691036BA-667D-CE67-7A97-18F8C44A53FD}"/>
          </ac:spMkLst>
        </pc:spChg>
      </pc:sldChg>
      <pc:sldChg chg="modSp">
        <pc:chgData name="Utilizador Convidado" userId="S::urn:spo:anon#4c744d6f3680a925e62a5602fe9a692ce05d4c007feaa1f9edbf835a2feb46c2::" providerId="AD" clId="Web-{9684C505-B2C4-D0F6-472C-7B266D99BB0C}" dt="2022-11-04T21:48:07.227" v="13" actId="20577"/>
        <pc:sldMkLst>
          <pc:docMk/>
          <pc:sldMk cId="68336674" sldId="332"/>
        </pc:sldMkLst>
        <pc:spChg chg="mod">
          <ac:chgData name="Utilizador Convidado" userId="S::urn:spo:anon#4c744d6f3680a925e62a5602fe9a692ce05d4c007feaa1f9edbf835a2feb46c2::" providerId="AD" clId="Web-{9684C505-B2C4-D0F6-472C-7B266D99BB0C}" dt="2022-11-04T21:48:07.227" v="13" actId="20577"/>
          <ac:spMkLst>
            <pc:docMk/>
            <pc:sldMk cId="68336674" sldId="332"/>
            <ac:spMk id="20" creationId="{F3C47651-1B92-E201-C23C-FD2C87AED007}"/>
          </ac:spMkLst>
        </pc:spChg>
      </pc:sldChg>
      <pc:sldChg chg="modSp">
        <pc:chgData name="Utilizador Convidado" userId="S::urn:spo:anon#4c744d6f3680a925e62a5602fe9a692ce05d4c007feaa1f9edbf835a2feb46c2::" providerId="AD" clId="Web-{9684C505-B2C4-D0F6-472C-7B266D99BB0C}" dt="2022-11-04T21:47:55.195" v="10" actId="20577"/>
        <pc:sldMkLst>
          <pc:docMk/>
          <pc:sldMk cId="3458203088" sldId="340"/>
        </pc:sldMkLst>
        <pc:spChg chg="mod">
          <ac:chgData name="Utilizador Convidado" userId="S::urn:spo:anon#4c744d6f3680a925e62a5602fe9a692ce05d4c007feaa1f9edbf835a2feb46c2::" providerId="AD" clId="Web-{9684C505-B2C4-D0F6-472C-7B266D99BB0C}" dt="2022-11-04T21:47:55.195" v="10" actId="20577"/>
          <ac:spMkLst>
            <pc:docMk/>
            <pc:sldMk cId="3458203088" sldId="340"/>
            <ac:spMk id="3" creationId="{4E126A1D-A622-9FC3-7B1A-7F5097E3805E}"/>
          </ac:spMkLst>
        </pc:spChg>
      </pc:sldChg>
      <pc:sldChg chg="modSp">
        <pc:chgData name="Utilizador Convidado" userId="S::urn:spo:anon#4c744d6f3680a925e62a5602fe9a692ce05d4c007feaa1f9edbf835a2feb46c2::" providerId="AD" clId="Web-{9684C505-B2C4-D0F6-472C-7B266D99BB0C}" dt="2022-11-04T21:48:20.571" v="17" actId="20577"/>
        <pc:sldMkLst>
          <pc:docMk/>
          <pc:sldMk cId="2724434970" sldId="341"/>
        </pc:sldMkLst>
        <pc:spChg chg="mod">
          <ac:chgData name="Utilizador Convidado" userId="S::urn:spo:anon#4c744d6f3680a925e62a5602fe9a692ce05d4c007feaa1f9edbf835a2feb46c2::" providerId="AD" clId="Web-{9684C505-B2C4-D0F6-472C-7B266D99BB0C}" dt="2022-11-04T21:48:20.571" v="17" actId="20577"/>
          <ac:spMkLst>
            <pc:docMk/>
            <pc:sldMk cId="2724434970" sldId="341"/>
            <ac:spMk id="15" creationId="{DCD6735E-279C-1CDD-C208-B551D05345EA}"/>
          </ac:spMkLst>
        </pc:spChg>
      </pc:sldChg>
      <pc:sldChg chg="modSp">
        <pc:chgData name="Utilizador Convidado" userId="S::urn:spo:anon#4c744d6f3680a925e62a5602fe9a692ce05d4c007feaa1f9edbf835a2feb46c2::" providerId="AD" clId="Web-{9684C505-B2C4-D0F6-472C-7B266D99BB0C}" dt="2022-11-04T21:48:39.915" v="22" actId="20577"/>
        <pc:sldMkLst>
          <pc:docMk/>
          <pc:sldMk cId="1715149780" sldId="342"/>
        </pc:sldMkLst>
        <pc:spChg chg="mod">
          <ac:chgData name="Utilizador Convidado" userId="S::urn:spo:anon#4c744d6f3680a925e62a5602fe9a692ce05d4c007feaa1f9edbf835a2feb46c2::" providerId="AD" clId="Web-{9684C505-B2C4-D0F6-472C-7B266D99BB0C}" dt="2022-11-04T21:48:39.915" v="22" actId="20577"/>
          <ac:spMkLst>
            <pc:docMk/>
            <pc:sldMk cId="1715149780" sldId="342"/>
            <ac:spMk id="2" creationId="{36D56C69-8478-DCD5-53C9-1F572C9CD17B}"/>
          </ac:spMkLst>
        </pc:spChg>
      </pc:sldChg>
      <pc:sldChg chg="modSp">
        <pc:chgData name="Utilizador Convidado" userId="S::urn:spo:anon#4c744d6f3680a925e62a5602fe9a692ce05d4c007feaa1f9edbf835a2feb46c2::" providerId="AD" clId="Web-{9684C505-B2C4-D0F6-472C-7B266D99BB0C}" dt="2022-11-04T21:49:00.603" v="26" actId="20577"/>
        <pc:sldMkLst>
          <pc:docMk/>
          <pc:sldMk cId="3309888673" sldId="343"/>
        </pc:sldMkLst>
        <pc:spChg chg="mod">
          <ac:chgData name="Utilizador Convidado" userId="S::urn:spo:anon#4c744d6f3680a925e62a5602fe9a692ce05d4c007feaa1f9edbf835a2feb46c2::" providerId="AD" clId="Web-{9684C505-B2C4-D0F6-472C-7B266D99BB0C}" dt="2022-11-04T21:49:00.603" v="26" actId="20577"/>
          <ac:spMkLst>
            <pc:docMk/>
            <pc:sldMk cId="3309888673" sldId="343"/>
            <ac:spMk id="8" creationId="{DE36BFED-2D39-4A0B-F154-7A0EE6606F31}"/>
          </ac:spMkLst>
        </pc:spChg>
      </pc:sldChg>
      <pc:sldChg chg="modSp">
        <pc:chgData name="Utilizador Convidado" userId="S::urn:spo:anon#4c744d6f3680a925e62a5602fe9a692ce05d4c007feaa1f9edbf835a2feb46c2::" providerId="AD" clId="Web-{9684C505-B2C4-D0F6-472C-7B266D99BB0C}" dt="2022-11-04T21:49:03.572" v="27" actId="20577"/>
        <pc:sldMkLst>
          <pc:docMk/>
          <pc:sldMk cId="2746367981" sldId="344"/>
        </pc:sldMkLst>
        <pc:spChg chg="mod">
          <ac:chgData name="Utilizador Convidado" userId="S::urn:spo:anon#4c744d6f3680a925e62a5602fe9a692ce05d4c007feaa1f9edbf835a2feb46c2::" providerId="AD" clId="Web-{9684C505-B2C4-D0F6-472C-7B266D99BB0C}" dt="2022-11-04T21:49:03.572" v="27" actId="20577"/>
          <ac:spMkLst>
            <pc:docMk/>
            <pc:sldMk cId="2746367981" sldId="344"/>
            <ac:spMk id="7" creationId="{AC3DC9E7-AA58-866F-FD2E-17B80486898E}"/>
          </ac:spMkLst>
        </pc:spChg>
      </pc:sldChg>
      <pc:sldChg chg="modSp">
        <pc:chgData name="Utilizador Convidado" userId="S::urn:spo:anon#4c744d6f3680a925e62a5602fe9a692ce05d4c007feaa1f9edbf835a2feb46c2::" providerId="AD" clId="Web-{9684C505-B2C4-D0F6-472C-7B266D99BB0C}" dt="2022-11-04T21:49:07.072" v="28" actId="20577"/>
        <pc:sldMkLst>
          <pc:docMk/>
          <pc:sldMk cId="313200026" sldId="345"/>
        </pc:sldMkLst>
        <pc:spChg chg="mod">
          <ac:chgData name="Utilizador Convidado" userId="S::urn:spo:anon#4c744d6f3680a925e62a5602fe9a692ce05d4c007feaa1f9edbf835a2feb46c2::" providerId="AD" clId="Web-{9684C505-B2C4-D0F6-472C-7B266D99BB0C}" dt="2022-11-04T21:49:07.072" v="28" actId="20577"/>
          <ac:spMkLst>
            <pc:docMk/>
            <pc:sldMk cId="313200026" sldId="345"/>
            <ac:spMk id="7" creationId="{EAE8279D-9ED2-36DC-62A9-15A7A436C6DF}"/>
          </ac:spMkLst>
        </pc:spChg>
      </pc:sldChg>
      <pc:sldChg chg="modSp">
        <pc:chgData name="Utilizador Convidado" userId="S::urn:spo:anon#4c744d6f3680a925e62a5602fe9a692ce05d4c007feaa1f9edbf835a2feb46c2::" providerId="AD" clId="Web-{9684C505-B2C4-D0F6-472C-7B266D99BB0C}" dt="2022-11-04T21:49:11.604" v="29" actId="20577"/>
        <pc:sldMkLst>
          <pc:docMk/>
          <pc:sldMk cId="1887570195" sldId="346"/>
        </pc:sldMkLst>
        <pc:spChg chg="mod">
          <ac:chgData name="Utilizador Convidado" userId="S::urn:spo:anon#4c744d6f3680a925e62a5602fe9a692ce05d4c007feaa1f9edbf835a2feb46c2::" providerId="AD" clId="Web-{9684C505-B2C4-D0F6-472C-7B266D99BB0C}" dt="2022-11-04T21:49:11.604" v="29" actId="20577"/>
          <ac:spMkLst>
            <pc:docMk/>
            <pc:sldMk cId="1887570195" sldId="346"/>
            <ac:spMk id="3" creationId="{3D2AA1A1-69C8-A15B-DC8C-2F1C5472489E}"/>
          </ac:spMkLst>
        </pc:spChg>
      </pc:sldChg>
      <pc:sldChg chg="modSp">
        <pc:chgData name="Utilizador Convidado" userId="S::urn:spo:anon#4c744d6f3680a925e62a5602fe9a692ce05d4c007feaa1f9edbf835a2feb46c2::" providerId="AD" clId="Web-{9684C505-B2C4-D0F6-472C-7B266D99BB0C}" dt="2022-11-04T21:49:15.542" v="30" actId="20577"/>
        <pc:sldMkLst>
          <pc:docMk/>
          <pc:sldMk cId="3034668476" sldId="348"/>
        </pc:sldMkLst>
        <pc:spChg chg="mod">
          <ac:chgData name="Utilizador Convidado" userId="S::urn:spo:anon#4c744d6f3680a925e62a5602fe9a692ce05d4c007feaa1f9edbf835a2feb46c2::" providerId="AD" clId="Web-{9684C505-B2C4-D0F6-472C-7B266D99BB0C}" dt="2022-11-04T21:49:15.542" v="30" actId="20577"/>
          <ac:spMkLst>
            <pc:docMk/>
            <pc:sldMk cId="3034668476" sldId="348"/>
            <ac:spMk id="3" creationId="{B9BD08DD-117E-914A-96EC-151656AADB0B}"/>
          </ac:spMkLst>
        </pc:spChg>
      </pc:sldChg>
      <pc:sldChg chg="modSp">
        <pc:chgData name="Utilizador Convidado" userId="S::urn:spo:anon#4c744d6f3680a925e62a5602fe9a692ce05d4c007feaa1f9edbf835a2feb46c2::" providerId="AD" clId="Web-{9684C505-B2C4-D0F6-472C-7B266D99BB0C}" dt="2022-11-04T21:49:19.120" v="31" actId="20577"/>
        <pc:sldMkLst>
          <pc:docMk/>
          <pc:sldMk cId="2625802361" sldId="350"/>
        </pc:sldMkLst>
        <pc:spChg chg="mod">
          <ac:chgData name="Utilizador Convidado" userId="S::urn:spo:anon#4c744d6f3680a925e62a5602fe9a692ce05d4c007feaa1f9edbf835a2feb46c2::" providerId="AD" clId="Web-{9684C505-B2C4-D0F6-472C-7B266D99BB0C}" dt="2022-11-04T21:49:19.120" v="31" actId="20577"/>
          <ac:spMkLst>
            <pc:docMk/>
            <pc:sldMk cId="2625802361" sldId="350"/>
            <ac:spMk id="7" creationId="{9939273F-2E4C-BA27-97A8-4F077DDF193A}"/>
          </ac:spMkLst>
        </pc:spChg>
      </pc:sldChg>
      <pc:sldChg chg="modSp">
        <pc:chgData name="Utilizador Convidado" userId="S::urn:spo:anon#4c744d6f3680a925e62a5602fe9a692ce05d4c007feaa1f9edbf835a2feb46c2::" providerId="AD" clId="Web-{9684C505-B2C4-D0F6-472C-7B266D99BB0C}" dt="2022-11-04T21:49:22.682" v="32" actId="20577"/>
        <pc:sldMkLst>
          <pc:docMk/>
          <pc:sldMk cId="4256722426" sldId="351"/>
        </pc:sldMkLst>
        <pc:spChg chg="mod">
          <ac:chgData name="Utilizador Convidado" userId="S::urn:spo:anon#4c744d6f3680a925e62a5602fe9a692ce05d4c007feaa1f9edbf835a2feb46c2::" providerId="AD" clId="Web-{9684C505-B2C4-D0F6-472C-7B266D99BB0C}" dt="2022-11-04T21:49:22.682" v="32" actId="20577"/>
          <ac:spMkLst>
            <pc:docMk/>
            <pc:sldMk cId="4256722426" sldId="351"/>
            <ac:spMk id="19" creationId="{ECF255AB-2890-2B42-B24B-4E3FA7E46807}"/>
          </ac:spMkLst>
        </pc:spChg>
      </pc:sldChg>
      <pc:sldChg chg="modSp">
        <pc:chgData name="Utilizador Convidado" userId="S::urn:spo:anon#4c744d6f3680a925e62a5602fe9a692ce05d4c007feaa1f9edbf835a2feb46c2::" providerId="AD" clId="Web-{9684C505-B2C4-D0F6-472C-7B266D99BB0C}" dt="2022-11-04T21:49:31.323" v="34" actId="20577"/>
        <pc:sldMkLst>
          <pc:docMk/>
          <pc:sldMk cId="1088142520" sldId="352"/>
        </pc:sldMkLst>
        <pc:spChg chg="mod">
          <ac:chgData name="Utilizador Convidado" userId="S::urn:spo:anon#4c744d6f3680a925e62a5602fe9a692ce05d4c007feaa1f9edbf835a2feb46c2::" providerId="AD" clId="Web-{9684C505-B2C4-D0F6-472C-7B266D99BB0C}" dt="2022-11-04T21:49:31.323" v="34" actId="20577"/>
          <ac:spMkLst>
            <pc:docMk/>
            <pc:sldMk cId="1088142520" sldId="352"/>
            <ac:spMk id="6" creationId="{25504CDA-DE21-14C7-3448-58F7ADBBECAD}"/>
          </ac:spMkLst>
        </pc:spChg>
      </pc:sldChg>
      <pc:sldChg chg="modSp">
        <pc:chgData name="Utilizador Convidado" userId="S::urn:spo:anon#4c744d6f3680a925e62a5602fe9a692ce05d4c007feaa1f9edbf835a2feb46c2::" providerId="AD" clId="Web-{9684C505-B2C4-D0F6-472C-7B266D99BB0C}" dt="2022-11-04T21:49:35.214" v="35" actId="20577"/>
        <pc:sldMkLst>
          <pc:docMk/>
          <pc:sldMk cId="1235148454" sldId="353"/>
        </pc:sldMkLst>
        <pc:spChg chg="mod">
          <ac:chgData name="Utilizador Convidado" userId="S::urn:spo:anon#4c744d6f3680a925e62a5602fe9a692ce05d4c007feaa1f9edbf835a2feb46c2::" providerId="AD" clId="Web-{9684C505-B2C4-D0F6-472C-7B266D99BB0C}" dt="2022-11-04T21:49:35.214" v="35" actId="20577"/>
          <ac:spMkLst>
            <pc:docMk/>
            <pc:sldMk cId="1235148454" sldId="353"/>
            <ac:spMk id="12" creationId="{0865D6B4-F578-18E6-8DB1-35F8F1218524}"/>
          </ac:spMkLst>
        </pc:spChg>
      </pc:sldChg>
      <pc:sldChg chg="modSp">
        <pc:chgData name="Utilizador Convidado" userId="S::urn:spo:anon#4c744d6f3680a925e62a5602fe9a692ce05d4c007feaa1f9edbf835a2feb46c2::" providerId="AD" clId="Web-{9684C505-B2C4-D0F6-472C-7B266D99BB0C}" dt="2022-11-04T21:49:41.027" v="36" actId="20577"/>
        <pc:sldMkLst>
          <pc:docMk/>
          <pc:sldMk cId="2176114603" sldId="354"/>
        </pc:sldMkLst>
        <pc:spChg chg="mod">
          <ac:chgData name="Utilizador Convidado" userId="S::urn:spo:anon#4c744d6f3680a925e62a5602fe9a692ce05d4c007feaa1f9edbf835a2feb46c2::" providerId="AD" clId="Web-{9684C505-B2C4-D0F6-472C-7B266D99BB0C}" dt="2022-11-04T21:49:41.027" v="36" actId="20577"/>
          <ac:spMkLst>
            <pc:docMk/>
            <pc:sldMk cId="2176114603" sldId="354"/>
            <ac:spMk id="7" creationId="{9BFD3504-803A-1FFE-594C-AF060DE93E66}"/>
          </ac:spMkLst>
        </pc:spChg>
      </pc:sldChg>
      <pc:sldChg chg="modSp">
        <pc:chgData name="Utilizador Convidado" userId="S::urn:spo:anon#4c744d6f3680a925e62a5602fe9a692ce05d4c007feaa1f9edbf835a2feb46c2::" providerId="AD" clId="Web-{9684C505-B2C4-D0F6-472C-7B266D99BB0C}" dt="2022-11-04T21:49:52.340" v="38" actId="20577"/>
        <pc:sldMkLst>
          <pc:docMk/>
          <pc:sldMk cId="3441272371" sldId="355"/>
        </pc:sldMkLst>
        <pc:spChg chg="mod">
          <ac:chgData name="Utilizador Convidado" userId="S::urn:spo:anon#4c744d6f3680a925e62a5602fe9a692ce05d4c007feaa1f9edbf835a2feb46c2::" providerId="AD" clId="Web-{9684C505-B2C4-D0F6-472C-7B266D99BB0C}" dt="2022-11-04T21:49:52.340" v="38" actId="20577"/>
          <ac:spMkLst>
            <pc:docMk/>
            <pc:sldMk cId="3441272371" sldId="355"/>
            <ac:spMk id="14" creationId="{A007C8C3-03D1-4A3C-DF1B-206E2915118C}"/>
          </ac:spMkLst>
        </pc:spChg>
      </pc:sldChg>
      <pc:sldChg chg="modSp">
        <pc:chgData name="Utilizador Convidado" userId="S::urn:spo:anon#4c744d6f3680a925e62a5602fe9a692ce05d4c007feaa1f9edbf835a2feb46c2::" providerId="AD" clId="Web-{9684C505-B2C4-D0F6-472C-7B266D99BB0C}" dt="2022-11-04T21:49:56.465" v="39" actId="20577"/>
        <pc:sldMkLst>
          <pc:docMk/>
          <pc:sldMk cId="653150161" sldId="356"/>
        </pc:sldMkLst>
        <pc:spChg chg="mod">
          <ac:chgData name="Utilizador Convidado" userId="S::urn:spo:anon#4c744d6f3680a925e62a5602fe9a692ce05d4c007feaa1f9edbf835a2feb46c2::" providerId="AD" clId="Web-{9684C505-B2C4-D0F6-472C-7B266D99BB0C}" dt="2022-11-04T21:49:56.465" v="39" actId="20577"/>
          <ac:spMkLst>
            <pc:docMk/>
            <pc:sldMk cId="653150161" sldId="356"/>
            <ac:spMk id="16" creationId="{41D12323-3691-FE19-64E8-996806A98961}"/>
          </ac:spMkLst>
        </pc:spChg>
      </pc:sldChg>
      <pc:sldChg chg="modSp">
        <pc:chgData name="Utilizador Convidado" userId="S::urn:spo:anon#4c744d6f3680a925e62a5602fe9a692ce05d4c007feaa1f9edbf835a2feb46c2::" providerId="AD" clId="Web-{9684C505-B2C4-D0F6-472C-7B266D99BB0C}" dt="2022-11-04T21:50:00.262" v="41" actId="20577"/>
        <pc:sldMkLst>
          <pc:docMk/>
          <pc:sldMk cId="2560827857" sldId="357"/>
        </pc:sldMkLst>
        <pc:spChg chg="mod">
          <ac:chgData name="Utilizador Convidado" userId="S::urn:spo:anon#4c744d6f3680a925e62a5602fe9a692ce05d4c007feaa1f9edbf835a2feb46c2::" providerId="AD" clId="Web-{9684C505-B2C4-D0F6-472C-7B266D99BB0C}" dt="2022-11-04T21:50:00.262" v="41" actId="20577"/>
          <ac:spMkLst>
            <pc:docMk/>
            <pc:sldMk cId="2560827857" sldId="357"/>
            <ac:spMk id="18" creationId="{963B56E6-D14A-A137-CB10-9BAFD5F266F8}"/>
          </ac:spMkLst>
        </pc:spChg>
      </pc:sldChg>
      <pc:sldChg chg="modSp">
        <pc:chgData name="Utilizador Convidado" userId="S::urn:spo:anon#4c744d6f3680a925e62a5602fe9a692ce05d4c007feaa1f9edbf835a2feb46c2::" providerId="AD" clId="Web-{9684C505-B2C4-D0F6-472C-7B266D99BB0C}" dt="2022-11-04T21:50:11.606" v="44" actId="20577"/>
        <pc:sldMkLst>
          <pc:docMk/>
          <pc:sldMk cId="3643518055" sldId="358"/>
        </pc:sldMkLst>
        <pc:spChg chg="mod">
          <ac:chgData name="Utilizador Convidado" userId="S::urn:spo:anon#4c744d6f3680a925e62a5602fe9a692ce05d4c007feaa1f9edbf835a2feb46c2::" providerId="AD" clId="Web-{9684C505-B2C4-D0F6-472C-7B266D99BB0C}" dt="2022-11-04T21:50:11.606" v="44" actId="20577"/>
          <ac:spMkLst>
            <pc:docMk/>
            <pc:sldMk cId="3643518055" sldId="358"/>
            <ac:spMk id="2" creationId="{D7C6854B-3FBF-E4F6-BD45-A611F50CE5A0}"/>
          </ac:spMkLst>
        </pc:spChg>
      </pc:sldChg>
      <pc:sldChg chg="modSp">
        <pc:chgData name="Utilizador Convidado" userId="S::urn:spo:anon#4c744d6f3680a925e62a5602fe9a692ce05d4c007feaa1f9edbf835a2feb46c2::" providerId="AD" clId="Web-{9684C505-B2C4-D0F6-472C-7B266D99BB0C}" dt="2022-11-04T21:50:19.403" v="46" actId="20577"/>
        <pc:sldMkLst>
          <pc:docMk/>
          <pc:sldMk cId="849311982" sldId="359"/>
        </pc:sldMkLst>
        <pc:spChg chg="mod">
          <ac:chgData name="Utilizador Convidado" userId="S::urn:spo:anon#4c744d6f3680a925e62a5602fe9a692ce05d4c007feaa1f9edbf835a2feb46c2::" providerId="AD" clId="Web-{9684C505-B2C4-D0F6-472C-7B266D99BB0C}" dt="2022-11-04T21:50:19.403" v="46" actId="20577"/>
          <ac:spMkLst>
            <pc:docMk/>
            <pc:sldMk cId="849311982" sldId="359"/>
            <ac:spMk id="4" creationId="{E7A20E65-2FE4-5A88-CF6D-CE4DFBB43926}"/>
          </ac:spMkLst>
        </pc:spChg>
      </pc:sldChg>
      <pc:sldChg chg="modSp">
        <pc:chgData name="Utilizador Convidado" userId="S::urn:spo:anon#4c744d6f3680a925e62a5602fe9a692ce05d4c007feaa1f9edbf835a2feb46c2::" providerId="AD" clId="Web-{9684C505-B2C4-D0F6-472C-7B266D99BB0C}" dt="2022-11-04T21:49:47.543" v="37" actId="20577"/>
        <pc:sldMkLst>
          <pc:docMk/>
          <pc:sldMk cId="1541092614" sldId="360"/>
        </pc:sldMkLst>
        <pc:spChg chg="mod">
          <ac:chgData name="Utilizador Convidado" userId="S::urn:spo:anon#4c744d6f3680a925e62a5602fe9a692ce05d4c007feaa1f9edbf835a2feb46c2::" providerId="AD" clId="Web-{9684C505-B2C4-D0F6-472C-7B266D99BB0C}" dt="2022-11-04T21:49:47.543" v="37" actId="20577"/>
          <ac:spMkLst>
            <pc:docMk/>
            <pc:sldMk cId="1541092614" sldId="360"/>
            <ac:spMk id="5" creationId="{83B646EE-3486-18CF-007A-607ECDA8ECF8}"/>
          </ac:spMkLst>
        </pc:spChg>
      </pc:sldChg>
      <pc:sldChg chg="modSp">
        <pc:chgData name="Utilizador Convidado" userId="S::urn:spo:anon#4c744d6f3680a925e62a5602fe9a692ce05d4c007feaa1f9edbf835a2feb46c2::" providerId="AD" clId="Web-{9684C505-B2C4-D0F6-472C-7B266D99BB0C}" dt="2022-11-04T21:50:06.028" v="43" actId="20577"/>
        <pc:sldMkLst>
          <pc:docMk/>
          <pc:sldMk cId="1127089479" sldId="361"/>
        </pc:sldMkLst>
        <pc:spChg chg="mod">
          <ac:chgData name="Utilizador Convidado" userId="S::urn:spo:anon#4c744d6f3680a925e62a5602fe9a692ce05d4c007feaa1f9edbf835a2feb46c2::" providerId="AD" clId="Web-{9684C505-B2C4-D0F6-472C-7B266D99BB0C}" dt="2022-11-04T21:50:06.028" v="43" actId="20577"/>
          <ac:spMkLst>
            <pc:docMk/>
            <pc:sldMk cId="1127089479" sldId="361"/>
            <ac:spMk id="18" creationId="{963B56E6-D14A-A137-CB10-9BAFD5F266F8}"/>
          </ac:spMkLst>
        </pc:spChg>
      </pc:sldChg>
    </pc:docChg>
  </pc:docChgLst>
  <pc:docChgLst>
    <pc:chgData name="Gonçalo Freitas" userId="c81ae397-b368-419c-a192-0efe683c461f" providerId="ADAL" clId="{B9C42E25-48C7-4D72-B6B1-C5BBE210D3E3}"/>
    <pc:docChg chg="undo custSel modSld">
      <pc:chgData name="Gonçalo Freitas" userId="c81ae397-b368-419c-a192-0efe683c461f" providerId="ADAL" clId="{B9C42E25-48C7-4D72-B6B1-C5BBE210D3E3}" dt="2022-05-01T20:29:48.814" v="1564" actId="14100"/>
      <pc:docMkLst>
        <pc:docMk/>
      </pc:docMkLst>
      <pc:sldChg chg="addSp modSp modNotesTx">
        <pc:chgData name="Gonçalo Freitas" userId="c81ae397-b368-419c-a192-0efe683c461f" providerId="ADAL" clId="{B9C42E25-48C7-4D72-B6B1-C5BBE210D3E3}" dt="2022-04-30T17:34:53.127" v="795" actId="20577"/>
        <pc:sldMkLst>
          <pc:docMk/>
          <pc:sldMk cId="0" sldId="256"/>
        </pc:sldMkLst>
        <pc:picChg chg="add mod">
          <ac:chgData name="Gonçalo Freitas" userId="c81ae397-b368-419c-a192-0efe683c461f" providerId="ADAL" clId="{B9C42E25-48C7-4D72-B6B1-C5BBE210D3E3}" dt="2022-04-30T17:32:12.167" v="775" actId="1076"/>
          <ac:picMkLst>
            <pc:docMk/>
            <pc:sldMk cId="0" sldId="256"/>
            <ac:picMk id="2050" creationId="{102E033D-BCA8-457B-429F-7E318BC88B22}"/>
          </ac:picMkLst>
        </pc:picChg>
      </pc:sldChg>
      <pc:sldChg chg="modNotesTx">
        <pc:chgData name="Gonçalo Freitas" userId="c81ae397-b368-419c-a192-0efe683c461f" providerId="ADAL" clId="{B9C42E25-48C7-4D72-B6B1-C5BBE210D3E3}" dt="2022-04-30T17:35:17.753" v="798" actId="20577"/>
        <pc:sldMkLst>
          <pc:docMk/>
          <pc:sldMk cId="0" sldId="257"/>
        </pc:sldMkLst>
      </pc:sldChg>
      <pc:sldChg chg="modSp mod modNotesTx">
        <pc:chgData name="Gonçalo Freitas" userId="c81ae397-b368-419c-a192-0efe683c461f" providerId="ADAL" clId="{B9C42E25-48C7-4D72-B6B1-C5BBE210D3E3}" dt="2022-04-29T16:59:52.417" v="604" actId="20577"/>
        <pc:sldMkLst>
          <pc:docMk/>
          <pc:sldMk cId="0" sldId="264"/>
        </pc:sldMkLst>
        <pc:spChg chg="mod">
          <ac:chgData name="Gonçalo Freitas" userId="c81ae397-b368-419c-a192-0efe683c461f" providerId="ADAL" clId="{B9C42E25-48C7-4D72-B6B1-C5BBE210D3E3}" dt="2022-04-29T16:59:47.802" v="601" actId="20577"/>
          <ac:spMkLst>
            <pc:docMk/>
            <pc:sldMk cId="0" sldId="264"/>
            <ac:spMk id="11" creationId="{326A6704-45CB-45FA-A515-77ECE849F714}"/>
          </ac:spMkLst>
        </pc:spChg>
      </pc:sldChg>
      <pc:sldChg chg="addSp modSp">
        <pc:chgData name="Gonçalo Freitas" userId="c81ae397-b368-419c-a192-0efe683c461f" providerId="ADAL" clId="{B9C42E25-48C7-4D72-B6B1-C5BBE210D3E3}" dt="2022-04-30T17:31:53.441" v="772" actId="1076"/>
        <pc:sldMkLst>
          <pc:docMk/>
          <pc:sldMk cId="0" sldId="282"/>
        </pc:sldMkLst>
        <pc:picChg chg="add mod">
          <ac:chgData name="Gonçalo Freitas" userId="c81ae397-b368-419c-a192-0efe683c461f" providerId="ADAL" clId="{B9C42E25-48C7-4D72-B6B1-C5BBE210D3E3}" dt="2022-04-30T17:31:53.441" v="772" actId="1076"/>
          <ac:picMkLst>
            <pc:docMk/>
            <pc:sldMk cId="0" sldId="282"/>
            <ac:picMk id="1026" creationId="{BF09EC4D-DB48-8D2F-BDE6-2874F422D45A}"/>
          </ac:picMkLst>
        </pc:picChg>
      </pc:sldChg>
      <pc:sldChg chg="modSp mod">
        <pc:chgData name="Gonçalo Freitas" userId="c81ae397-b368-419c-a192-0efe683c461f" providerId="ADAL" clId="{B9C42E25-48C7-4D72-B6B1-C5BBE210D3E3}" dt="2022-04-30T17:45:38.197" v="813" actId="20577"/>
        <pc:sldMkLst>
          <pc:docMk/>
          <pc:sldMk cId="478700575" sldId="311"/>
        </pc:sldMkLst>
        <pc:spChg chg="mod">
          <ac:chgData name="Gonçalo Freitas" userId="c81ae397-b368-419c-a192-0efe683c461f" providerId="ADAL" clId="{B9C42E25-48C7-4D72-B6B1-C5BBE210D3E3}" dt="2022-04-30T17:45:38.197" v="813" actId="20577"/>
          <ac:spMkLst>
            <pc:docMk/>
            <pc:sldMk cId="478700575" sldId="311"/>
            <ac:spMk id="9" creationId="{D894E0E4-6485-439B-B792-FB2494802493}"/>
          </ac:spMkLst>
        </pc:spChg>
      </pc:sldChg>
      <pc:sldChg chg="addSp modSp mod">
        <pc:chgData name="Gonçalo Freitas" userId="c81ae397-b368-419c-a192-0efe683c461f" providerId="ADAL" clId="{B9C42E25-48C7-4D72-B6B1-C5BBE210D3E3}" dt="2022-04-29T17:02:13.645" v="643" actId="1076"/>
        <pc:sldMkLst>
          <pc:docMk/>
          <pc:sldMk cId="2558411867" sldId="313"/>
        </pc:sldMkLst>
        <pc:spChg chg="mod">
          <ac:chgData name="Gonçalo Freitas" userId="c81ae397-b368-419c-a192-0efe683c461f" providerId="ADAL" clId="{B9C42E25-48C7-4D72-B6B1-C5BBE210D3E3}" dt="2022-04-29T17:02:13.645" v="643" actId="1076"/>
          <ac:spMkLst>
            <pc:docMk/>
            <pc:sldMk cId="2558411867" sldId="313"/>
            <ac:spMk id="4" creationId="{0CBDCD00-D3EB-41A8-A28E-DB62935F484D}"/>
          </ac:spMkLst>
        </pc:spChg>
        <pc:spChg chg="add mod">
          <ac:chgData name="Gonçalo Freitas" userId="c81ae397-b368-419c-a192-0efe683c461f" providerId="ADAL" clId="{B9C42E25-48C7-4D72-B6B1-C5BBE210D3E3}" dt="2022-04-29T17:01:43.101" v="638" actId="1076"/>
          <ac:spMkLst>
            <pc:docMk/>
            <pc:sldMk cId="2558411867" sldId="313"/>
            <ac:spMk id="6" creationId="{C78D2989-1B59-5802-6ECB-C5BEC450E918}"/>
          </ac:spMkLst>
        </pc:spChg>
        <pc:spChg chg="mod">
          <ac:chgData name="Gonçalo Freitas" userId="c81ae397-b368-419c-a192-0efe683c461f" providerId="ADAL" clId="{B9C42E25-48C7-4D72-B6B1-C5BBE210D3E3}" dt="2022-04-29T17:01:14.057" v="611" actId="20577"/>
          <ac:spMkLst>
            <pc:docMk/>
            <pc:sldMk cId="2558411867" sldId="313"/>
            <ac:spMk id="8" creationId="{2183EAB0-7FB3-4F76-B829-C8FBA1B4D9D8}"/>
          </ac:spMkLst>
        </pc:spChg>
        <pc:picChg chg="add mod">
          <ac:chgData name="Gonçalo Freitas" userId="c81ae397-b368-419c-a192-0efe683c461f" providerId="ADAL" clId="{B9C42E25-48C7-4D72-B6B1-C5BBE210D3E3}" dt="2022-04-29T17:01:21.441" v="615" actId="571"/>
          <ac:picMkLst>
            <pc:docMk/>
            <pc:sldMk cId="2558411867" sldId="313"/>
            <ac:picMk id="7" creationId="{D6A3DC00-3EEA-AB5F-B240-A38C43124D73}"/>
          </ac:picMkLst>
        </pc:picChg>
      </pc:sldChg>
      <pc:sldChg chg="addSp modSp mod modNotesTx">
        <pc:chgData name="Gonçalo Freitas" userId="c81ae397-b368-419c-a192-0efe683c461f" providerId="ADAL" clId="{B9C42E25-48C7-4D72-B6B1-C5BBE210D3E3}" dt="2022-04-29T17:31:20.695" v="764" actId="1076"/>
        <pc:sldMkLst>
          <pc:docMk/>
          <pc:sldMk cId="2525274676" sldId="314"/>
        </pc:sldMkLst>
        <pc:spChg chg="mod">
          <ac:chgData name="Gonçalo Freitas" userId="c81ae397-b368-419c-a192-0efe683c461f" providerId="ADAL" clId="{B9C42E25-48C7-4D72-B6B1-C5BBE210D3E3}" dt="2022-04-29T17:31:14.926" v="763" actId="1076"/>
          <ac:spMkLst>
            <pc:docMk/>
            <pc:sldMk cId="2525274676" sldId="314"/>
            <ac:spMk id="5" creationId="{DC06C5C0-9863-40D4-8BC3-A0D8066E391D}"/>
          </ac:spMkLst>
        </pc:spChg>
        <pc:spChg chg="mod">
          <ac:chgData name="Gonçalo Freitas" userId="c81ae397-b368-419c-a192-0efe683c461f" providerId="ADAL" clId="{B9C42E25-48C7-4D72-B6B1-C5BBE210D3E3}" dt="2022-04-29T17:31:02.164" v="759" actId="20577"/>
          <ac:spMkLst>
            <pc:docMk/>
            <pc:sldMk cId="2525274676" sldId="314"/>
            <ac:spMk id="8" creationId="{F5A911C8-6FA9-47BD-917D-0578E91D1034}"/>
          </ac:spMkLst>
        </pc:spChg>
        <pc:spChg chg="mod">
          <ac:chgData name="Gonçalo Freitas" userId="c81ae397-b368-419c-a192-0efe683c461f" providerId="ADAL" clId="{B9C42E25-48C7-4D72-B6B1-C5BBE210D3E3}" dt="2022-04-29T17:31:10.389" v="762" actId="6549"/>
          <ac:spMkLst>
            <pc:docMk/>
            <pc:sldMk cId="2525274676" sldId="314"/>
            <ac:spMk id="9" creationId="{0234CBB2-8083-4CA3-803C-3E76CB2E2959}"/>
          </ac:spMkLst>
        </pc:spChg>
        <pc:spChg chg="mod">
          <ac:chgData name="Gonçalo Freitas" userId="c81ae397-b368-419c-a192-0efe683c461f" providerId="ADAL" clId="{B9C42E25-48C7-4D72-B6B1-C5BBE210D3E3}" dt="2022-04-29T17:30:43.057" v="752" actId="1076"/>
          <ac:spMkLst>
            <pc:docMk/>
            <pc:sldMk cId="2525274676" sldId="314"/>
            <ac:spMk id="10" creationId="{4D926723-3AA9-42FA-BF2C-ADBF9AF8FE21}"/>
          </ac:spMkLst>
        </pc:spChg>
        <pc:spChg chg="mod">
          <ac:chgData name="Gonçalo Freitas" userId="c81ae397-b368-419c-a192-0efe683c461f" providerId="ADAL" clId="{B9C42E25-48C7-4D72-B6B1-C5BBE210D3E3}" dt="2022-04-29T17:30:46.888" v="753" actId="1076"/>
          <ac:spMkLst>
            <pc:docMk/>
            <pc:sldMk cId="2525274676" sldId="314"/>
            <ac:spMk id="11" creationId="{5100CC1C-BF5B-4ACA-AB09-45C97381746A}"/>
          </ac:spMkLst>
        </pc:spChg>
        <pc:spChg chg="add mod">
          <ac:chgData name="Gonçalo Freitas" userId="c81ae397-b368-419c-a192-0efe683c461f" providerId="ADAL" clId="{B9C42E25-48C7-4D72-B6B1-C5BBE210D3E3}" dt="2022-04-29T17:30:38.591" v="751" actId="1076"/>
          <ac:spMkLst>
            <pc:docMk/>
            <pc:sldMk cId="2525274676" sldId="314"/>
            <ac:spMk id="12" creationId="{B390791A-C587-A413-9C1E-D0EB9B000832}"/>
          </ac:spMkLst>
        </pc:spChg>
        <pc:cxnChg chg="mod">
          <ac:chgData name="Gonçalo Freitas" userId="c81ae397-b368-419c-a192-0efe683c461f" providerId="ADAL" clId="{B9C42E25-48C7-4D72-B6B1-C5BBE210D3E3}" dt="2022-04-29T17:31:20.695" v="764" actId="1076"/>
          <ac:cxnSpMkLst>
            <pc:docMk/>
            <pc:sldMk cId="2525274676" sldId="314"/>
            <ac:cxnSpMk id="7" creationId="{5761C520-28B1-4355-8602-05DE49451705}"/>
          </ac:cxnSpMkLst>
        </pc:cxnChg>
      </pc:sldChg>
      <pc:sldChg chg="addSp modSp mod modNotesTx">
        <pc:chgData name="Gonçalo Freitas" userId="c81ae397-b368-419c-a192-0efe683c461f" providerId="ADAL" clId="{B9C42E25-48C7-4D72-B6B1-C5BBE210D3E3}" dt="2022-04-29T17:31:47.251" v="765" actId="1076"/>
        <pc:sldMkLst>
          <pc:docMk/>
          <pc:sldMk cId="2389376783" sldId="315"/>
        </pc:sldMkLst>
        <pc:spChg chg="add mod">
          <ac:chgData name="Gonçalo Freitas" userId="c81ae397-b368-419c-a192-0efe683c461f" providerId="ADAL" clId="{B9C42E25-48C7-4D72-B6B1-C5BBE210D3E3}" dt="2022-04-29T17:28:09.060" v="655" actId="1076"/>
          <ac:spMkLst>
            <pc:docMk/>
            <pc:sldMk cId="2389376783" sldId="315"/>
            <ac:spMk id="2" creationId="{C744CCDB-B787-3126-99D2-7EB3A327862F}"/>
          </ac:spMkLst>
        </pc:spChg>
        <pc:spChg chg="mod">
          <ac:chgData name="Gonçalo Freitas" userId="c81ae397-b368-419c-a192-0efe683c461f" providerId="ADAL" clId="{B9C42E25-48C7-4D72-B6B1-C5BBE210D3E3}" dt="2022-04-29T17:31:47.251" v="765" actId="1076"/>
          <ac:spMkLst>
            <pc:docMk/>
            <pc:sldMk cId="2389376783" sldId="315"/>
            <ac:spMk id="5" creationId="{DC06C5C0-9863-40D4-8BC3-A0D8066E391D}"/>
          </ac:spMkLst>
        </pc:spChg>
        <pc:spChg chg="mod">
          <ac:chgData name="Gonçalo Freitas" userId="c81ae397-b368-419c-a192-0efe683c461f" providerId="ADAL" clId="{B9C42E25-48C7-4D72-B6B1-C5BBE210D3E3}" dt="2022-04-29T17:21:52.930" v="647" actId="1076"/>
          <ac:spMkLst>
            <pc:docMk/>
            <pc:sldMk cId="2389376783" sldId="315"/>
            <ac:spMk id="14" creationId="{499A9CF3-94DC-402F-8233-6BDA6E47EA5D}"/>
          </ac:spMkLst>
        </pc:spChg>
        <pc:spChg chg="mod">
          <ac:chgData name="Gonçalo Freitas" userId="c81ae397-b368-419c-a192-0efe683c461f" providerId="ADAL" clId="{B9C42E25-48C7-4D72-B6B1-C5BBE210D3E3}" dt="2022-04-29T17:21:55.105" v="648" actId="1076"/>
          <ac:spMkLst>
            <pc:docMk/>
            <pc:sldMk cId="2389376783" sldId="315"/>
            <ac:spMk id="15" creationId="{EC4FC065-6BE0-4C46-BB90-4720A848B61F}"/>
          </ac:spMkLst>
        </pc:spChg>
      </pc:sldChg>
      <pc:sldChg chg="addSp delSp modSp mod modNotesTx">
        <pc:chgData name="Gonçalo Freitas" userId="c81ae397-b368-419c-a192-0efe683c461f" providerId="ADAL" clId="{B9C42E25-48C7-4D72-B6B1-C5BBE210D3E3}" dt="2022-05-01T12:07:31.462" v="920" actId="20577"/>
        <pc:sldMkLst>
          <pc:docMk/>
          <pc:sldMk cId="1185933729" sldId="316"/>
        </pc:sldMkLst>
        <pc:spChg chg="mod">
          <ac:chgData name="Gonçalo Freitas" userId="c81ae397-b368-419c-a192-0efe683c461f" providerId="ADAL" clId="{B9C42E25-48C7-4D72-B6B1-C5BBE210D3E3}" dt="2022-05-01T12:07:31.462" v="920" actId="20577"/>
          <ac:spMkLst>
            <pc:docMk/>
            <pc:sldMk cId="1185933729" sldId="316"/>
            <ac:spMk id="2" creationId="{9F6698B8-9F3F-49DB-95FF-70172D0FF7C9}"/>
          </ac:spMkLst>
        </pc:spChg>
        <pc:spChg chg="add mod">
          <ac:chgData name="Gonçalo Freitas" userId="c81ae397-b368-419c-a192-0efe683c461f" providerId="ADAL" clId="{B9C42E25-48C7-4D72-B6B1-C5BBE210D3E3}" dt="2022-04-29T16:58:12.084" v="592" actId="20577"/>
          <ac:spMkLst>
            <pc:docMk/>
            <pc:sldMk cId="1185933729" sldId="316"/>
            <ac:spMk id="7" creationId="{358348FF-5B6C-884F-7C55-6F0800D5F552}"/>
          </ac:spMkLst>
        </pc:spChg>
        <pc:spChg chg="del">
          <ac:chgData name="Gonçalo Freitas" userId="c81ae397-b368-419c-a192-0efe683c461f" providerId="ADAL" clId="{B9C42E25-48C7-4D72-B6B1-C5BBE210D3E3}" dt="2022-04-29T16:57:33.698" v="561" actId="478"/>
          <ac:spMkLst>
            <pc:docMk/>
            <pc:sldMk cId="1185933729" sldId="316"/>
            <ac:spMk id="12" creationId="{0FDB03F0-DB32-4575-97AA-31F409C94769}"/>
          </ac:spMkLst>
        </pc:spChg>
      </pc:sldChg>
      <pc:sldChg chg="modSp mod modNotesTx">
        <pc:chgData name="Gonçalo Freitas" userId="c81ae397-b368-419c-a192-0efe683c461f" providerId="ADAL" clId="{B9C42E25-48C7-4D72-B6B1-C5BBE210D3E3}" dt="2022-05-01T12:16:15.276" v="988" actId="20577"/>
        <pc:sldMkLst>
          <pc:docMk/>
          <pc:sldMk cId="3803436022" sldId="318"/>
        </pc:sldMkLst>
        <pc:spChg chg="mod">
          <ac:chgData name="Gonçalo Freitas" userId="c81ae397-b368-419c-a192-0efe683c461f" providerId="ADAL" clId="{B9C42E25-48C7-4D72-B6B1-C5BBE210D3E3}" dt="2022-05-01T12:16:15.276" v="988" actId="20577"/>
          <ac:spMkLst>
            <pc:docMk/>
            <pc:sldMk cId="3803436022" sldId="318"/>
            <ac:spMk id="426" creationId="{00000000-0000-0000-0000-000000000000}"/>
          </ac:spMkLst>
        </pc:spChg>
      </pc:sldChg>
      <pc:sldChg chg="modSp mod">
        <pc:chgData name="Gonçalo Freitas" userId="c81ae397-b368-419c-a192-0efe683c461f" providerId="ADAL" clId="{B9C42E25-48C7-4D72-B6B1-C5BBE210D3E3}" dt="2022-05-01T12:15:50.977" v="948" actId="20577"/>
        <pc:sldMkLst>
          <pc:docMk/>
          <pc:sldMk cId="2627791988" sldId="319"/>
        </pc:sldMkLst>
        <pc:spChg chg="mod">
          <ac:chgData name="Gonçalo Freitas" userId="c81ae397-b368-419c-a192-0efe683c461f" providerId="ADAL" clId="{B9C42E25-48C7-4D72-B6B1-C5BBE210D3E3}" dt="2022-05-01T12:15:50.977" v="948" actId="20577"/>
          <ac:spMkLst>
            <pc:docMk/>
            <pc:sldMk cId="2627791988" sldId="319"/>
            <ac:spMk id="426" creationId="{00000000-0000-0000-0000-000000000000}"/>
          </ac:spMkLst>
        </pc:spChg>
      </pc:sldChg>
      <pc:sldChg chg="modNotesTx">
        <pc:chgData name="Gonçalo Freitas" userId="c81ae397-b368-419c-a192-0efe683c461f" providerId="ADAL" clId="{B9C42E25-48C7-4D72-B6B1-C5BBE210D3E3}" dt="2022-04-29T16:32:45.572" v="173" actId="20577"/>
        <pc:sldMkLst>
          <pc:docMk/>
          <pc:sldMk cId="933891366" sldId="321"/>
        </pc:sldMkLst>
      </pc:sldChg>
      <pc:sldChg chg="addSp delSp modSp mod">
        <pc:chgData name="Gonçalo Freitas" userId="c81ae397-b368-419c-a192-0efe683c461f" providerId="ADAL" clId="{B9C42E25-48C7-4D72-B6B1-C5BBE210D3E3}" dt="2022-05-01T20:28:21.981" v="1538" actId="1076"/>
        <pc:sldMkLst>
          <pc:docMk/>
          <pc:sldMk cId="38324217" sldId="322"/>
        </pc:sldMkLst>
        <pc:spChg chg="mod">
          <ac:chgData name="Gonçalo Freitas" userId="c81ae397-b368-419c-a192-0efe683c461f" providerId="ADAL" clId="{B9C42E25-48C7-4D72-B6B1-C5BBE210D3E3}" dt="2022-05-01T20:26:22.422" v="1496" actId="1076"/>
          <ac:spMkLst>
            <pc:docMk/>
            <pc:sldMk cId="38324217" sldId="322"/>
            <ac:spMk id="3" creationId="{A2B0B109-D071-54E4-2DB0-76F7848FD0FF}"/>
          </ac:spMkLst>
        </pc:spChg>
        <pc:spChg chg="del">
          <ac:chgData name="Gonçalo Freitas" userId="c81ae397-b368-419c-a192-0efe683c461f" providerId="ADAL" clId="{B9C42E25-48C7-4D72-B6B1-C5BBE210D3E3}" dt="2022-05-01T20:26:59.161" v="1507" actId="478"/>
          <ac:spMkLst>
            <pc:docMk/>
            <pc:sldMk cId="38324217" sldId="322"/>
            <ac:spMk id="5" creationId="{D30B96E9-89AB-A68A-D774-EFBD7D96EDC4}"/>
          </ac:spMkLst>
        </pc:spChg>
        <pc:spChg chg="del">
          <ac:chgData name="Gonçalo Freitas" userId="c81ae397-b368-419c-a192-0efe683c461f" providerId="ADAL" clId="{B9C42E25-48C7-4D72-B6B1-C5BBE210D3E3}" dt="2022-05-01T20:26:55.478" v="1504" actId="478"/>
          <ac:spMkLst>
            <pc:docMk/>
            <pc:sldMk cId="38324217" sldId="322"/>
            <ac:spMk id="6" creationId="{60749F04-B3DB-48FE-E8E9-85AFAD72C1D7}"/>
          </ac:spMkLst>
        </pc:spChg>
        <pc:spChg chg="del">
          <ac:chgData name="Gonçalo Freitas" userId="c81ae397-b368-419c-a192-0efe683c461f" providerId="ADAL" clId="{B9C42E25-48C7-4D72-B6B1-C5BBE210D3E3}" dt="2022-05-01T20:26:55.478" v="1504" actId="478"/>
          <ac:spMkLst>
            <pc:docMk/>
            <pc:sldMk cId="38324217" sldId="322"/>
            <ac:spMk id="7" creationId="{1D4A5343-C66E-0C45-E39B-5F5A66E63400}"/>
          </ac:spMkLst>
        </pc:spChg>
        <pc:spChg chg="del">
          <ac:chgData name="Gonçalo Freitas" userId="c81ae397-b368-419c-a192-0efe683c461f" providerId="ADAL" clId="{B9C42E25-48C7-4D72-B6B1-C5BBE210D3E3}" dt="2022-05-01T20:26:55.478" v="1504" actId="478"/>
          <ac:spMkLst>
            <pc:docMk/>
            <pc:sldMk cId="38324217" sldId="322"/>
            <ac:spMk id="8" creationId="{1B04A17F-9FF8-33A2-D462-AE904F160E1D}"/>
          </ac:spMkLst>
        </pc:spChg>
        <pc:spChg chg="del">
          <ac:chgData name="Gonçalo Freitas" userId="c81ae397-b368-419c-a192-0efe683c461f" providerId="ADAL" clId="{B9C42E25-48C7-4D72-B6B1-C5BBE210D3E3}" dt="2022-05-01T20:26:55.478" v="1504" actId="478"/>
          <ac:spMkLst>
            <pc:docMk/>
            <pc:sldMk cId="38324217" sldId="322"/>
            <ac:spMk id="9" creationId="{87418EB0-121C-82ED-E0EB-AE697BC72AB3}"/>
          </ac:spMkLst>
        </pc:spChg>
        <pc:spChg chg="del">
          <ac:chgData name="Gonçalo Freitas" userId="c81ae397-b368-419c-a192-0efe683c461f" providerId="ADAL" clId="{B9C42E25-48C7-4D72-B6B1-C5BBE210D3E3}" dt="2022-05-01T20:26:55.478" v="1504" actId="478"/>
          <ac:spMkLst>
            <pc:docMk/>
            <pc:sldMk cId="38324217" sldId="322"/>
            <ac:spMk id="10" creationId="{0C9D6CB9-A215-D637-1D4A-953F4A2011A9}"/>
          </ac:spMkLst>
        </pc:spChg>
        <pc:spChg chg="del mod">
          <ac:chgData name="Gonçalo Freitas" userId="c81ae397-b368-419c-a192-0efe683c461f" providerId="ADAL" clId="{B9C42E25-48C7-4D72-B6B1-C5BBE210D3E3}" dt="2022-05-01T20:26:28.657" v="1498" actId="478"/>
          <ac:spMkLst>
            <pc:docMk/>
            <pc:sldMk cId="38324217" sldId="322"/>
            <ac:spMk id="13" creationId="{60F60EC6-7D68-4B0D-A845-227DA7A23FB1}"/>
          </ac:spMkLst>
        </pc:spChg>
        <pc:spChg chg="del">
          <ac:chgData name="Gonçalo Freitas" userId="c81ae397-b368-419c-a192-0efe683c461f" providerId="ADAL" clId="{B9C42E25-48C7-4D72-B6B1-C5BBE210D3E3}" dt="2022-05-01T20:27:00.180" v="1508" actId="478"/>
          <ac:spMkLst>
            <pc:docMk/>
            <pc:sldMk cId="38324217" sldId="322"/>
            <ac:spMk id="14" creationId="{A3D41917-665D-4920-8127-A3D9958AF6EE}"/>
          </ac:spMkLst>
        </pc:spChg>
        <pc:spChg chg="del">
          <ac:chgData name="Gonçalo Freitas" userId="c81ae397-b368-419c-a192-0efe683c461f" providerId="ADAL" clId="{B9C42E25-48C7-4D72-B6B1-C5BBE210D3E3}" dt="2022-05-01T20:26:55.478" v="1504" actId="478"/>
          <ac:spMkLst>
            <pc:docMk/>
            <pc:sldMk cId="38324217" sldId="322"/>
            <ac:spMk id="15" creationId="{3F54CAB7-7A1A-4866-A03C-F89187577086}"/>
          </ac:spMkLst>
        </pc:spChg>
        <pc:spChg chg="del">
          <ac:chgData name="Gonçalo Freitas" userId="c81ae397-b368-419c-a192-0efe683c461f" providerId="ADAL" clId="{B9C42E25-48C7-4D72-B6B1-C5BBE210D3E3}" dt="2022-05-01T20:26:55.478" v="1504" actId="478"/>
          <ac:spMkLst>
            <pc:docMk/>
            <pc:sldMk cId="38324217" sldId="322"/>
            <ac:spMk id="16" creationId="{2A950129-889F-449B-BCF6-2C5104586F20}"/>
          </ac:spMkLst>
        </pc:spChg>
        <pc:spChg chg="del">
          <ac:chgData name="Gonçalo Freitas" userId="c81ae397-b368-419c-a192-0efe683c461f" providerId="ADAL" clId="{B9C42E25-48C7-4D72-B6B1-C5BBE210D3E3}" dt="2022-05-01T20:26:55.478" v="1504" actId="478"/>
          <ac:spMkLst>
            <pc:docMk/>
            <pc:sldMk cId="38324217" sldId="322"/>
            <ac:spMk id="17" creationId="{31C5E499-C4A5-484F-9780-1B4C98191F3F}"/>
          </ac:spMkLst>
        </pc:spChg>
        <pc:spChg chg="del">
          <ac:chgData name="Gonçalo Freitas" userId="c81ae397-b368-419c-a192-0efe683c461f" providerId="ADAL" clId="{B9C42E25-48C7-4D72-B6B1-C5BBE210D3E3}" dt="2022-05-01T20:26:55.478" v="1504" actId="478"/>
          <ac:spMkLst>
            <pc:docMk/>
            <pc:sldMk cId="38324217" sldId="322"/>
            <ac:spMk id="18" creationId="{D7A8449D-DC2A-4FB9-A6BC-8650EE32BE70}"/>
          </ac:spMkLst>
        </pc:spChg>
        <pc:spChg chg="del">
          <ac:chgData name="Gonçalo Freitas" userId="c81ae397-b368-419c-a192-0efe683c461f" providerId="ADAL" clId="{B9C42E25-48C7-4D72-B6B1-C5BBE210D3E3}" dt="2022-05-01T20:26:55.478" v="1504" actId="478"/>
          <ac:spMkLst>
            <pc:docMk/>
            <pc:sldMk cId="38324217" sldId="322"/>
            <ac:spMk id="19" creationId="{6D939671-9B17-43DD-B8F1-7716F2B0DF75}"/>
          </ac:spMkLst>
        </pc:spChg>
        <pc:spChg chg="mod">
          <ac:chgData name="Gonçalo Freitas" userId="c81ae397-b368-419c-a192-0efe683c461f" providerId="ADAL" clId="{B9C42E25-48C7-4D72-B6B1-C5BBE210D3E3}" dt="2022-05-01T20:26:34.368" v="1500" actId="1076"/>
          <ac:spMkLst>
            <pc:docMk/>
            <pc:sldMk cId="38324217" sldId="322"/>
            <ac:spMk id="20" creationId="{994A0AA3-FE93-4355-9B38-49900890F07D}"/>
          </ac:spMkLst>
        </pc:spChg>
        <pc:spChg chg="del">
          <ac:chgData name="Gonçalo Freitas" userId="c81ae397-b368-419c-a192-0efe683c461f" providerId="ADAL" clId="{B9C42E25-48C7-4D72-B6B1-C5BBE210D3E3}" dt="2022-05-01T20:27:00.987" v="1509" actId="478"/>
          <ac:spMkLst>
            <pc:docMk/>
            <pc:sldMk cId="38324217" sldId="322"/>
            <ac:spMk id="21" creationId="{1DA4C24C-825E-4CC4-A642-A16989B10A25}"/>
          </ac:spMkLst>
        </pc:spChg>
        <pc:spChg chg="del">
          <ac:chgData name="Gonçalo Freitas" userId="c81ae397-b368-419c-a192-0efe683c461f" providerId="ADAL" clId="{B9C42E25-48C7-4D72-B6B1-C5BBE210D3E3}" dt="2022-05-01T20:26:55.478" v="1504" actId="478"/>
          <ac:spMkLst>
            <pc:docMk/>
            <pc:sldMk cId="38324217" sldId="322"/>
            <ac:spMk id="22" creationId="{8AA9B8BA-4CD9-4FFA-A360-7B6F8D85F6B7}"/>
          </ac:spMkLst>
        </pc:spChg>
        <pc:spChg chg="del">
          <ac:chgData name="Gonçalo Freitas" userId="c81ae397-b368-419c-a192-0efe683c461f" providerId="ADAL" clId="{B9C42E25-48C7-4D72-B6B1-C5BBE210D3E3}" dt="2022-05-01T20:26:55.478" v="1504" actId="478"/>
          <ac:spMkLst>
            <pc:docMk/>
            <pc:sldMk cId="38324217" sldId="322"/>
            <ac:spMk id="23" creationId="{E5415EBC-E1B1-4EF0-819E-CD1BE6F5F8AE}"/>
          </ac:spMkLst>
        </pc:spChg>
        <pc:spChg chg="del">
          <ac:chgData name="Gonçalo Freitas" userId="c81ae397-b368-419c-a192-0efe683c461f" providerId="ADAL" clId="{B9C42E25-48C7-4D72-B6B1-C5BBE210D3E3}" dt="2022-05-01T20:26:55.478" v="1504" actId="478"/>
          <ac:spMkLst>
            <pc:docMk/>
            <pc:sldMk cId="38324217" sldId="322"/>
            <ac:spMk id="24" creationId="{00583E98-7313-43ED-A7DF-A13194ED246E}"/>
          </ac:spMkLst>
        </pc:spChg>
        <pc:spChg chg="del">
          <ac:chgData name="Gonçalo Freitas" userId="c81ae397-b368-419c-a192-0efe683c461f" providerId="ADAL" clId="{B9C42E25-48C7-4D72-B6B1-C5BBE210D3E3}" dt="2022-05-01T20:26:55.478" v="1504" actId="478"/>
          <ac:spMkLst>
            <pc:docMk/>
            <pc:sldMk cId="38324217" sldId="322"/>
            <ac:spMk id="25" creationId="{25AE2A7A-0ACE-4244-89E9-3835C8882791}"/>
          </ac:spMkLst>
        </pc:spChg>
        <pc:spChg chg="del">
          <ac:chgData name="Gonçalo Freitas" userId="c81ae397-b368-419c-a192-0efe683c461f" providerId="ADAL" clId="{B9C42E25-48C7-4D72-B6B1-C5BBE210D3E3}" dt="2022-05-01T20:26:55.478" v="1504" actId="478"/>
          <ac:spMkLst>
            <pc:docMk/>
            <pc:sldMk cId="38324217" sldId="322"/>
            <ac:spMk id="26" creationId="{5797A1D3-5D43-43A8-9A09-649C9B02B174}"/>
          </ac:spMkLst>
        </pc:spChg>
        <pc:spChg chg="del">
          <ac:chgData name="Gonçalo Freitas" userId="c81ae397-b368-419c-a192-0efe683c461f" providerId="ADAL" clId="{B9C42E25-48C7-4D72-B6B1-C5BBE210D3E3}" dt="2022-05-01T20:26:46.037" v="1502" actId="478"/>
          <ac:spMkLst>
            <pc:docMk/>
            <pc:sldMk cId="38324217" sldId="322"/>
            <ac:spMk id="27" creationId="{81BBDD56-6564-40E9-B1BE-EC532BE01299}"/>
          </ac:spMkLst>
        </pc:spChg>
        <pc:spChg chg="mod">
          <ac:chgData name="Gonçalo Freitas" userId="c81ae397-b368-419c-a192-0efe683c461f" providerId="ADAL" clId="{B9C42E25-48C7-4D72-B6B1-C5BBE210D3E3}" dt="2022-05-01T20:26:57.964" v="1506" actId="1076"/>
          <ac:spMkLst>
            <pc:docMk/>
            <pc:sldMk cId="38324217" sldId="322"/>
            <ac:spMk id="28" creationId="{4A060DEA-16C9-4439-92B3-640CBBCF79E9}"/>
          </ac:spMkLst>
        </pc:spChg>
        <pc:spChg chg="add mod">
          <ac:chgData name="Gonçalo Freitas" userId="c81ae397-b368-419c-a192-0efe683c461f" providerId="ADAL" clId="{B9C42E25-48C7-4D72-B6B1-C5BBE210D3E3}" dt="2022-05-01T20:27:12.551" v="1514" actId="1076"/>
          <ac:spMkLst>
            <pc:docMk/>
            <pc:sldMk cId="38324217" sldId="322"/>
            <ac:spMk id="31" creationId="{62F0F786-CDAF-7857-C05E-B02471288443}"/>
          </ac:spMkLst>
        </pc:spChg>
        <pc:spChg chg="add mod">
          <ac:chgData name="Gonçalo Freitas" userId="c81ae397-b368-419c-a192-0efe683c461f" providerId="ADAL" clId="{B9C42E25-48C7-4D72-B6B1-C5BBE210D3E3}" dt="2022-05-01T20:27:18.698" v="1516" actId="1076"/>
          <ac:spMkLst>
            <pc:docMk/>
            <pc:sldMk cId="38324217" sldId="322"/>
            <ac:spMk id="32" creationId="{83EA9DA0-BAE9-4724-1CDF-D88C9BBC8053}"/>
          </ac:spMkLst>
        </pc:spChg>
        <pc:spChg chg="add mod">
          <ac:chgData name="Gonçalo Freitas" userId="c81ae397-b368-419c-a192-0efe683c461f" providerId="ADAL" clId="{B9C42E25-48C7-4D72-B6B1-C5BBE210D3E3}" dt="2022-05-01T20:27:22.883" v="1518" actId="1076"/>
          <ac:spMkLst>
            <pc:docMk/>
            <pc:sldMk cId="38324217" sldId="322"/>
            <ac:spMk id="33" creationId="{EBA2817D-6C37-CD51-E6EA-04BF205B8A66}"/>
          </ac:spMkLst>
        </pc:spChg>
        <pc:spChg chg="add mod">
          <ac:chgData name="Gonçalo Freitas" userId="c81ae397-b368-419c-a192-0efe683c461f" providerId="ADAL" clId="{B9C42E25-48C7-4D72-B6B1-C5BBE210D3E3}" dt="2022-05-01T20:27:28.153" v="1520" actId="1076"/>
          <ac:spMkLst>
            <pc:docMk/>
            <pc:sldMk cId="38324217" sldId="322"/>
            <ac:spMk id="34" creationId="{184A0FF4-6F91-71D1-F0C4-1A286A2DA059}"/>
          </ac:spMkLst>
        </pc:spChg>
        <pc:spChg chg="add mod">
          <ac:chgData name="Gonçalo Freitas" userId="c81ae397-b368-419c-a192-0efe683c461f" providerId="ADAL" clId="{B9C42E25-48C7-4D72-B6B1-C5BBE210D3E3}" dt="2022-05-01T20:27:33.947" v="1522" actId="1076"/>
          <ac:spMkLst>
            <pc:docMk/>
            <pc:sldMk cId="38324217" sldId="322"/>
            <ac:spMk id="35" creationId="{CF5B5476-A511-3FEE-6781-3F81AAFA5103}"/>
          </ac:spMkLst>
        </pc:spChg>
        <pc:spChg chg="add mod">
          <ac:chgData name="Gonçalo Freitas" userId="c81ae397-b368-419c-a192-0efe683c461f" providerId="ADAL" clId="{B9C42E25-48C7-4D72-B6B1-C5BBE210D3E3}" dt="2022-05-01T20:27:37.785" v="1524" actId="1076"/>
          <ac:spMkLst>
            <pc:docMk/>
            <pc:sldMk cId="38324217" sldId="322"/>
            <ac:spMk id="36" creationId="{14B74A0E-3066-FB38-84AE-05A31D7959EA}"/>
          </ac:spMkLst>
        </pc:spChg>
        <pc:spChg chg="add mod">
          <ac:chgData name="Gonçalo Freitas" userId="c81ae397-b368-419c-a192-0efe683c461f" providerId="ADAL" clId="{B9C42E25-48C7-4D72-B6B1-C5BBE210D3E3}" dt="2022-05-01T20:27:43.843" v="1526" actId="1076"/>
          <ac:spMkLst>
            <pc:docMk/>
            <pc:sldMk cId="38324217" sldId="322"/>
            <ac:spMk id="37" creationId="{14060898-DE31-18FD-A87B-C449B45AAC00}"/>
          </ac:spMkLst>
        </pc:spChg>
        <pc:spChg chg="add mod">
          <ac:chgData name="Gonçalo Freitas" userId="c81ae397-b368-419c-a192-0efe683c461f" providerId="ADAL" clId="{B9C42E25-48C7-4D72-B6B1-C5BBE210D3E3}" dt="2022-05-01T20:27:48.888" v="1528" actId="1076"/>
          <ac:spMkLst>
            <pc:docMk/>
            <pc:sldMk cId="38324217" sldId="322"/>
            <ac:spMk id="38" creationId="{06282E0A-9ECC-2967-2A88-CBBE9B7CE870}"/>
          </ac:spMkLst>
        </pc:spChg>
        <pc:spChg chg="add mod">
          <ac:chgData name="Gonçalo Freitas" userId="c81ae397-b368-419c-a192-0efe683c461f" providerId="ADAL" clId="{B9C42E25-48C7-4D72-B6B1-C5BBE210D3E3}" dt="2022-05-01T20:27:51.711" v="1530" actId="1076"/>
          <ac:spMkLst>
            <pc:docMk/>
            <pc:sldMk cId="38324217" sldId="322"/>
            <ac:spMk id="39" creationId="{0A0B4CD6-6531-F3E7-39FE-731C84FD8110}"/>
          </ac:spMkLst>
        </pc:spChg>
        <pc:spChg chg="add mod">
          <ac:chgData name="Gonçalo Freitas" userId="c81ae397-b368-419c-a192-0efe683c461f" providerId="ADAL" clId="{B9C42E25-48C7-4D72-B6B1-C5BBE210D3E3}" dt="2022-05-01T20:27:56.488" v="1532" actId="1076"/>
          <ac:spMkLst>
            <pc:docMk/>
            <pc:sldMk cId="38324217" sldId="322"/>
            <ac:spMk id="40" creationId="{C1B41FBA-2554-2B53-F3E8-CDC977D7415D}"/>
          </ac:spMkLst>
        </pc:spChg>
        <pc:spChg chg="add mod">
          <ac:chgData name="Gonçalo Freitas" userId="c81ae397-b368-419c-a192-0efe683c461f" providerId="ADAL" clId="{B9C42E25-48C7-4D72-B6B1-C5BBE210D3E3}" dt="2022-05-01T20:28:10.219" v="1534" actId="1076"/>
          <ac:spMkLst>
            <pc:docMk/>
            <pc:sldMk cId="38324217" sldId="322"/>
            <ac:spMk id="41" creationId="{69C22547-E46D-7C17-6F8D-49DF7BC6DB0E}"/>
          </ac:spMkLst>
        </pc:spChg>
        <pc:spChg chg="add mod">
          <ac:chgData name="Gonçalo Freitas" userId="c81ae397-b368-419c-a192-0efe683c461f" providerId="ADAL" clId="{B9C42E25-48C7-4D72-B6B1-C5BBE210D3E3}" dt="2022-05-01T20:28:13.032" v="1536" actId="1076"/>
          <ac:spMkLst>
            <pc:docMk/>
            <pc:sldMk cId="38324217" sldId="322"/>
            <ac:spMk id="42" creationId="{6560F057-5735-6BC5-4261-86A3B79CE935}"/>
          </ac:spMkLst>
        </pc:spChg>
        <pc:spChg chg="add mod">
          <ac:chgData name="Gonçalo Freitas" userId="c81ae397-b368-419c-a192-0efe683c461f" providerId="ADAL" clId="{B9C42E25-48C7-4D72-B6B1-C5BBE210D3E3}" dt="2022-05-01T20:28:21.981" v="1538" actId="1076"/>
          <ac:spMkLst>
            <pc:docMk/>
            <pc:sldMk cId="38324217" sldId="322"/>
            <ac:spMk id="43" creationId="{13A9AEF2-AEC9-2F57-2FFC-7081EFCC4D37}"/>
          </ac:spMkLst>
        </pc:spChg>
        <pc:picChg chg="del">
          <ac:chgData name="Gonçalo Freitas" userId="c81ae397-b368-419c-a192-0efe683c461f" providerId="ADAL" clId="{B9C42E25-48C7-4D72-B6B1-C5BBE210D3E3}" dt="2022-05-01T20:25:23.261" v="1485" actId="478"/>
          <ac:picMkLst>
            <pc:docMk/>
            <pc:sldMk cId="38324217" sldId="322"/>
            <ac:picMk id="4" creationId="{1079C8C8-F7E8-47A6-96AC-C629DEEAF014}"/>
          </ac:picMkLst>
        </pc:picChg>
        <pc:picChg chg="del">
          <ac:chgData name="Gonçalo Freitas" userId="c81ae397-b368-419c-a192-0efe683c461f" providerId="ADAL" clId="{B9C42E25-48C7-4D72-B6B1-C5BBE210D3E3}" dt="2022-05-01T20:25:20.738" v="1484" actId="478"/>
          <ac:picMkLst>
            <pc:docMk/>
            <pc:sldMk cId="38324217" sldId="322"/>
            <ac:picMk id="12" creationId="{C528D8CB-F5EA-4E8E-95D2-4D1943190D42}"/>
          </ac:picMkLst>
        </pc:picChg>
        <pc:picChg chg="add del mod ord">
          <ac:chgData name="Gonçalo Freitas" userId="c81ae397-b368-419c-a192-0efe683c461f" providerId="ADAL" clId="{B9C42E25-48C7-4D72-B6B1-C5BBE210D3E3}" dt="2022-05-01T20:26:53.466" v="1503" actId="478"/>
          <ac:picMkLst>
            <pc:docMk/>
            <pc:sldMk cId="38324217" sldId="322"/>
            <ac:picMk id="29" creationId="{764E78CD-3F07-060D-BCD9-B0912C14B808}"/>
          </ac:picMkLst>
        </pc:picChg>
        <pc:picChg chg="add mod ord">
          <ac:chgData name="Gonçalo Freitas" userId="c81ae397-b368-419c-a192-0efe683c461f" providerId="ADAL" clId="{B9C42E25-48C7-4D72-B6B1-C5BBE210D3E3}" dt="2022-05-01T20:27:05.766" v="1512" actId="167"/>
          <ac:picMkLst>
            <pc:docMk/>
            <pc:sldMk cId="38324217" sldId="322"/>
            <ac:picMk id="30" creationId="{FB47399B-C03D-CD06-4589-7F89E83A65D4}"/>
          </ac:picMkLst>
        </pc:picChg>
      </pc:sldChg>
      <pc:sldChg chg="modNotesTx">
        <pc:chgData name="Gonçalo Freitas" userId="c81ae397-b368-419c-a192-0efe683c461f" providerId="ADAL" clId="{B9C42E25-48C7-4D72-B6B1-C5BBE210D3E3}" dt="2022-04-29T16:32:34.278" v="172"/>
        <pc:sldMkLst>
          <pc:docMk/>
          <pc:sldMk cId="2953263828" sldId="323"/>
        </pc:sldMkLst>
      </pc:sldChg>
      <pc:sldChg chg="modSp mod">
        <pc:chgData name="Gonçalo Freitas" userId="c81ae397-b368-419c-a192-0efe683c461f" providerId="ADAL" clId="{B9C42E25-48C7-4D72-B6B1-C5BBE210D3E3}" dt="2022-04-29T17:29:19.443" v="746" actId="20577"/>
        <pc:sldMkLst>
          <pc:docMk/>
          <pc:sldMk cId="2797548979" sldId="326"/>
        </pc:sldMkLst>
        <pc:spChg chg="mod">
          <ac:chgData name="Gonçalo Freitas" userId="c81ae397-b368-419c-a192-0efe683c461f" providerId="ADAL" clId="{B9C42E25-48C7-4D72-B6B1-C5BBE210D3E3}" dt="2022-04-29T17:29:19.443" v="746" actId="20577"/>
          <ac:spMkLst>
            <pc:docMk/>
            <pc:sldMk cId="2797548979" sldId="326"/>
            <ac:spMk id="5" creationId="{261B9DE4-C8D7-42FD-8E53-025D613FF650}"/>
          </ac:spMkLst>
        </pc:spChg>
      </pc:sldChg>
      <pc:sldChg chg="modSp mod modNotesTx">
        <pc:chgData name="Gonçalo Freitas" userId="c81ae397-b368-419c-a192-0efe683c461f" providerId="ADAL" clId="{B9C42E25-48C7-4D72-B6B1-C5BBE210D3E3}" dt="2022-04-29T16:31:58.349" v="171" actId="20577"/>
        <pc:sldMkLst>
          <pc:docMk/>
          <pc:sldMk cId="2242745852" sldId="327"/>
        </pc:sldMkLst>
        <pc:spChg chg="mod">
          <ac:chgData name="Gonçalo Freitas" userId="c81ae397-b368-419c-a192-0efe683c461f" providerId="ADAL" clId="{B9C42E25-48C7-4D72-B6B1-C5BBE210D3E3}" dt="2022-04-29T16:31:58.349" v="171" actId="20577"/>
          <ac:spMkLst>
            <pc:docMk/>
            <pc:sldMk cId="2242745852" sldId="327"/>
            <ac:spMk id="2" creationId="{EAC9BAB0-2771-439F-8ABF-E0FF75C92893}"/>
          </ac:spMkLst>
        </pc:spChg>
      </pc:sldChg>
      <pc:sldChg chg="modSp mod">
        <pc:chgData name="Gonçalo Freitas" userId="c81ae397-b368-419c-a192-0efe683c461f" providerId="ADAL" clId="{B9C42E25-48C7-4D72-B6B1-C5BBE210D3E3}" dt="2022-05-01T12:09:01.410" v="923" actId="20577"/>
        <pc:sldMkLst>
          <pc:docMk/>
          <pc:sldMk cId="979563090" sldId="329"/>
        </pc:sldMkLst>
        <pc:spChg chg="mod">
          <ac:chgData name="Gonçalo Freitas" userId="c81ae397-b368-419c-a192-0efe683c461f" providerId="ADAL" clId="{B9C42E25-48C7-4D72-B6B1-C5BBE210D3E3}" dt="2022-05-01T12:09:01.410" v="923" actId="20577"/>
          <ac:spMkLst>
            <pc:docMk/>
            <pc:sldMk cId="979563090" sldId="329"/>
            <ac:spMk id="4" creationId="{5242DCEE-2C54-459B-90D6-9C0CA1217CC5}"/>
          </ac:spMkLst>
        </pc:spChg>
      </pc:sldChg>
      <pc:sldChg chg="addSp delSp mod modNotesTx">
        <pc:chgData name="Gonçalo Freitas" userId="c81ae397-b368-419c-a192-0efe683c461f" providerId="ADAL" clId="{B9C42E25-48C7-4D72-B6B1-C5BBE210D3E3}" dt="2022-05-01T12:00:36.862" v="919" actId="6549"/>
        <pc:sldMkLst>
          <pc:docMk/>
          <pc:sldMk cId="68336674" sldId="332"/>
        </pc:sldMkLst>
        <pc:spChg chg="add del">
          <ac:chgData name="Gonçalo Freitas" userId="c81ae397-b368-419c-a192-0efe683c461f" providerId="ADAL" clId="{B9C42E25-48C7-4D72-B6B1-C5BBE210D3E3}" dt="2022-04-30T17:38:52.996" v="800" actId="478"/>
          <ac:spMkLst>
            <pc:docMk/>
            <pc:sldMk cId="68336674" sldId="332"/>
            <ac:spMk id="14" creationId="{F2E44D6E-82F9-AA9F-ADC2-A5A036122E03}"/>
          </ac:spMkLst>
        </pc:spChg>
      </pc:sldChg>
      <pc:sldChg chg="addSp delSp modSp mod modNotesTx">
        <pc:chgData name="Gonçalo Freitas" userId="c81ae397-b368-419c-a192-0efe683c461f" providerId="ADAL" clId="{B9C42E25-48C7-4D72-B6B1-C5BBE210D3E3}" dt="2022-05-01T20:29:48.814" v="1564" actId="14100"/>
        <pc:sldMkLst>
          <pc:docMk/>
          <pc:sldMk cId="2416207064" sldId="339"/>
        </pc:sldMkLst>
        <pc:spChg chg="mod">
          <ac:chgData name="Gonçalo Freitas" userId="c81ae397-b368-419c-a192-0efe683c461f" providerId="ADAL" clId="{B9C42E25-48C7-4D72-B6B1-C5BBE210D3E3}" dt="2022-05-01T18:40:48.552" v="1026" actId="20577"/>
          <ac:spMkLst>
            <pc:docMk/>
            <pc:sldMk cId="2416207064" sldId="339"/>
            <ac:spMk id="2" creationId="{3601A1FA-FF91-4353-A64D-72D7C24567B4}"/>
          </ac:spMkLst>
        </pc:spChg>
        <pc:picChg chg="add mod">
          <ac:chgData name="Gonçalo Freitas" userId="c81ae397-b368-419c-a192-0efe683c461f" providerId="ADAL" clId="{B9C42E25-48C7-4D72-B6B1-C5BBE210D3E3}" dt="2022-05-01T20:29:48.814" v="1564" actId="14100"/>
          <ac:picMkLst>
            <pc:docMk/>
            <pc:sldMk cId="2416207064" sldId="339"/>
            <ac:picMk id="4" creationId="{E286734C-6687-CF2F-55EC-2DB26B772F2C}"/>
          </ac:picMkLst>
        </pc:picChg>
        <pc:picChg chg="add mod">
          <ac:chgData name="Gonçalo Freitas" userId="c81ae397-b368-419c-a192-0efe683c461f" providerId="ADAL" clId="{B9C42E25-48C7-4D72-B6B1-C5BBE210D3E3}" dt="2022-05-01T20:29:35.735" v="1560" actId="14100"/>
          <ac:picMkLst>
            <pc:docMk/>
            <pc:sldMk cId="2416207064" sldId="339"/>
            <ac:picMk id="5" creationId="{7A75876F-E876-783F-8820-B1718323E730}"/>
          </ac:picMkLst>
        </pc:picChg>
        <pc:picChg chg="add del">
          <ac:chgData name="Gonçalo Freitas" userId="c81ae397-b368-419c-a192-0efe683c461f" providerId="ADAL" clId="{B9C42E25-48C7-4D72-B6B1-C5BBE210D3E3}" dt="2022-05-01T20:28:26.960" v="1539" actId="478"/>
          <ac:picMkLst>
            <pc:docMk/>
            <pc:sldMk cId="2416207064" sldId="339"/>
            <ac:picMk id="29" creationId="{159D8098-3593-64FE-041A-94680AD03CC5}"/>
          </ac:picMkLst>
        </pc:picChg>
        <pc:picChg chg="del mod">
          <ac:chgData name="Gonçalo Freitas" userId="c81ae397-b368-419c-a192-0efe683c461f" providerId="ADAL" clId="{B9C42E25-48C7-4D72-B6B1-C5BBE210D3E3}" dt="2022-05-01T20:28:34.569" v="1544" actId="478"/>
          <ac:picMkLst>
            <pc:docMk/>
            <pc:sldMk cId="2416207064" sldId="339"/>
            <ac:picMk id="31" creationId="{BC5EB608-AC7D-FD2B-1BE6-8E62778A0377}"/>
          </ac:picMkLst>
        </pc:picChg>
        <pc:cxnChg chg="add mod">
          <ac:chgData name="Gonçalo Freitas" userId="c81ae397-b368-419c-a192-0efe683c461f" providerId="ADAL" clId="{B9C42E25-48C7-4D72-B6B1-C5BBE210D3E3}" dt="2022-05-01T20:29:46.601" v="1563" actId="1076"/>
          <ac:cxnSpMkLst>
            <pc:docMk/>
            <pc:sldMk cId="2416207064" sldId="339"/>
            <ac:cxnSpMk id="7" creationId="{BF7553CD-7E70-6280-6E8C-053DA4A80592}"/>
          </ac:cxnSpMkLst>
        </pc:cxnChg>
      </pc:sldChg>
    </pc:docChg>
  </pc:docChgLst>
  <pc:docChgLst>
    <pc:chgData name="Utilizador Convidado" userId="S::urn:spo:anon#4c744d6f3680a925e62a5602fe9a692ce05d4c007feaa1f9edbf835a2feb46c2::" providerId="AD" clId="Web-{FCC72914-F90E-CDB6-814B-2D204A3A9997}"/>
    <pc:docChg chg="modSld">
      <pc:chgData name="Utilizador Convidado" userId="S::urn:spo:anon#4c744d6f3680a925e62a5602fe9a692ce05d4c007feaa1f9edbf835a2feb46c2::" providerId="AD" clId="Web-{FCC72914-F90E-CDB6-814B-2D204A3A9997}" dt="2022-11-03T19:48:49.096" v="2" actId="20577"/>
      <pc:docMkLst>
        <pc:docMk/>
      </pc:docMkLst>
      <pc:sldChg chg="modSp">
        <pc:chgData name="Utilizador Convidado" userId="S::urn:spo:anon#4c744d6f3680a925e62a5602fe9a692ce05d4c007feaa1f9edbf835a2feb46c2::" providerId="AD" clId="Web-{FCC72914-F90E-CDB6-814B-2D204A3A9997}" dt="2022-11-03T19:48:49.096" v="2" actId="20577"/>
        <pc:sldMkLst>
          <pc:docMk/>
          <pc:sldMk cId="849311982" sldId="359"/>
        </pc:sldMkLst>
        <pc:spChg chg="mod">
          <ac:chgData name="Utilizador Convidado" userId="S::urn:spo:anon#4c744d6f3680a925e62a5602fe9a692ce05d4c007feaa1f9edbf835a2feb46c2::" providerId="AD" clId="Web-{FCC72914-F90E-CDB6-814B-2D204A3A9997}" dt="2022-11-03T19:48:49.096" v="2" actId="20577"/>
          <ac:spMkLst>
            <pc:docMk/>
            <pc:sldMk cId="849311982" sldId="359"/>
            <ac:spMk id="2" creationId="{EAC9BAB0-2771-439F-8ABF-E0FF75C92893}"/>
          </ac:spMkLst>
        </pc:spChg>
      </pc:sldChg>
    </pc:docChg>
  </pc:docChgLst>
  <pc:docChgLst>
    <pc:chgData name="Utilizador Convidado" userId="S::urn:spo:anon#4c744d6f3680a925e62a5602fe9a692ce05d4c007feaa1f9edbf835a2feb46c2::" providerId="AD" clId="Web-{ACBF1825-577E-086A-D47A-87F425AE45B1}"/>
    <pc:docChg chg="delSld modSld">
      <pc:chgData name="Utilizador Convidado" userId="S::urn:spo:anon#4c744d6f3680a925e62a5602fe9a692ce05d4c007feaa1f9edbf835a2feb46c2::" providerId="AD" clId="Web-{ACBF1825-577E-086A-D47A-87F425AE45B1}" dt="2022-11-06T10:53:41.544" v="339" actId="14100"/>
      <pc:docMkLst>
        <pc:docMk/>
      </pc:docMkLst>
      <pc:sldChg chg="modSp">
        <pc:chgData name="Utilizador Convidado" userId="S::urn:spo:anon#4c744d6f3680a925e62a5602fe9a692ce05d4c007feaa1f9edbf835a2feb46c2::" providerId="AD" clId="Web-{ACBF1825-577E-086A-D47A-87F425AE45B1}" dt="2022-11-06T09:58:50.705" v="6" actId="20577"/>
        <pc:sldMkLst>
          <pc:docMk/>
          <pc:sldMk cId="0" sldId="262"/>
        </pc:sldMkLst>
        <pc:spChg chg="mod">
          <ac:chgData name="Utilizador Convidado" userId="S::urn:spo:anon#4c744d6f3680a925e62a5602fe9a692ce05d4c007feaa1f9edbf835a2feb46c2::" providerId="AD" clId="Web-{ACBF1825-577E-086A-D47A-87F425AE45B1}" dt="2022-11-06T09:58:50.705" v="6" actId="20577"/>
          <ac:spMkLst>
            <pc:docMk/>
            <pc:sldMk cId="0" sldId="262"/>
            <ac:spMk id="6" creationId="{A9CF7A3D-0408-C15D-E9C6-030CF3E590FC}"/>
          </ac:spMkLst>
        </pc:spChg>
      </pc:sldChg>
      <pc:sldChg chg="modSp">
        <pc:chgData name="Utilizador Convidado" userId="S::urn:spo:anon#4c744d6f3680a925e62a5602fe9a692ce05d4c007feaa1f9edbf835a2feb46c2::" providerId="AD" clId="Web-{ACBF1825-577E-086A-D47A-87F425AE45B1}" dt="2022-11-06T10:08:34.624" v="71" actId="20577"/>
        <pc:sldMkLst>
          <pc:docMk/>
          <pc:sldMk cId="2437052749" sldId="309"/>
        </pc:sldMkLst>
        <pc:spChg chg="mod">
          <ac:chgData name="Utilizador Convidado" userId="S::urn:spo:anon#4c744d6f3680a925e62a5602fe9a692ce05d4c007feaa1f9edbf835a2feb46c2::" providerId="AD" clId="Web-{ACBF1825-577E-086A-D47A-87F425AE45B1}" dt="2022-11-06T10:08:34.624" v="71" actId="20577"/>
          <ac:spMkLst>
            <pc:docMk/>
            <pc:sldMk cId="2437052749" sldId="309"/>
            <ac:spMk id="2" creationId="{5C93833B-C7F0-4A49-802C-EE84B2731BCA}"/>
          </ac:spMkLst>
        </pc:spChg>
      </pc:sldChg>
      <pc:sldChg chg="delSp modSp">
        <pc:chgData name="Utilizador Convidado" userId="S::urn:spo:anon#4c744d6f3680a925e62a5602fe9a692ce05d4c007feaa1f9edbf835a2feb46c2::" providerId="AD" clId="Web-{ACBF1825-577E-086A-D47A-87F425AE45B1}" dt="2022-11-06T10:09:52.204" v="93" actId="1076"/>
        <pc:sldMkLst>
          <pc:docMk/>
          <pc:sldMk cId="478700575" sldId="311"/>
        </pc:sldMkLst>
        <pc:spChg chg="mod">
          <ac:chgData name="Utilizador Convidado" userId="S::urn:spo:anon#4c744d6f3680a925e62a5602fe9a692ce05d4c007feaa1f9edbf835a2feb46c2::" providerId="AD" clId="Web-{ACBF1825-577E-086A-D47A-87F425AE45B1}" dt="2022-11-06T10:09:52.204" v="93" actId="1076"/>
          <ac:spMkLst>
            <pc:docMk/>
            <pc:sldMk cId="478700575" sldId="311"/>
            <ac:spMk id="7" creationId="{113C3082-EC68-97D5-9D30-5F473EC9058E}"/>
          </ac:spMkLst>
        </pc:spChg>
        <pc:spChg chg="mod">
          <ac:chgData name="Utilizador Convidado" userId="S::urn:spo:anon#4c744d6f3680a925e62a5602fe9a692ce05d4c007feaa1f9edbf835a2feb46c2::" providerId="AD" clId="Web-{ACBF1825-577E-086A-D47A-87F425AE45B1}" dt="2022-11-06T10:08:29.530" v="70" actId="20577"/>
          <ac:spMkLst>
            <pc:docMk/>
            <pc:sldMk cId="478700575" sldId="311"/>
            <ac:spMk id="8" creationId="{2183EAB0-7FB3-4F76-B829-C8FBA1B4D9D8}"/>
          </ac:spMkLst>
        </pc:spChg>
        <pc:spChg chg="mod">
          <ac:chgData name="Utilizador Convidado" userId="S::urn:spo:anon#4c744d6f3680a925e62a5602fe9a692ce05d4c007feaa1f9edbf835a2feb46c2::" providerId="AD" clId="Web-{ACBF1825-577E-086A-D47A-87F425AE45B1}" dt="2022-11-06T10:09:15.516" v="85" actId="20577"/>
          <ac:spMkLst>
            <pc:docMk/>
            <pc:sldMk cId="478700575" sldId="311"/>
            <ac:spMk id="13" creationId="{9BB5DA29-8CCD-8DC7-4161-091FDCF7480E}"/>
          </ac:spMkLst>
        </pc:spChg>
        <pc:spChg chg="del">
          <ac:chgData name="Utilizador Convidado" userId="S::urn:spo:anon#4c744d6f3680a925e62a5602fe9a692ce05d4c007feaa1f9edbf835a2feb46c2::" providerId="AD" clId="Web-{ACBF1825-577E-086A-D47A-87F425AE45B1}" dt="2022-11-06T10:09:18.031" v="86"/>
          <ac:spMkLst>
            <pc:docMk/>
            <pc:sldMk cId="478700575" sldId="311"/>
            <ac:spMk id="14" creationId="{D466E0F8-9983-4B0F-8873-4FC46DB6B773}"/>
          </ac:spMkLst>
        </pc:spChg>
        <pc:picChg chg="mod">
          <ac:chgData name="Utilizador Convidado" userId="S::urn:spo:anon#4c744d6f3680a925e62a5602fe9a692ce05d4c007feaa1f9edbf835a2feb46c2::" providerId="AD" clId="Web-{ACBF1825-577E-086A-D47A-87F425AE45B1}" dt="2022-11-06T10:09:45.360" v="92" actId="1076"/>
          <ac:picMkLst>
            <pc:docMk/>
            <pc:sldMk cId="478700575" sldId="311"/>
            <ac:picMk id="6" creationId="{F95B864D-BF59-4E6A-90F5-51025806F6F1}"/>
          </ac:picMkLst>
        </pc:picChg>
      </pc:sldChg>
      <pc:sldChg chg="modSp">
        <pc:chgData name="Utilizador Convidado" userId="S::urn:spo:anon#4c744d6f3680a925e62a5602fe9a692ce05d4c007feaa1f9edbf835a2feb46c2::" providerId="AD" clId="Web-{ACBF1825-577E-086A-D47A-87F425AE45B1}" dt="2022-11-06T10:06:59.247" v="67" actId="20577"/>
        <pc:sldMkLst>
          <pc:docMk/>
          <pc:sldMk cId="2627791988" sldId="319"/>
        </pc:sldMkLst>
        <pc:spChg chg="mod">
          <ac:chgData name="Utilizador Convidado" userId="S::urn:spo:anon#4c744d6f3680a925e62a5602fe9a692ce05d4c007feaa1f9edbf835a2feb46c2::" providerId="AD" clId="Web-{ACBF1825-577E-086A-D47A-87F425AE45B1}" dt="2022-11-06T10:06:59.247" v="67" actId="20577"/>
          <ac:spMkLst>
            <pc:docMk/>
            <pc:sldMk cId="2627791988" sldId="319"/>
            <ac:spMk id="2" creationId="{F2B5EB1D-3C56-3170-2592-4127612A91E5}"/>
          </ac:spMkLst>
        </pc:spChg>
      </pc:sldChg>
      <pc:sldChg chg="modSp">
        <pc:chgData name="Utilizador Convidado" userId="S::urn:spo:anon#4c744d6f3680a925e62a5602fe9a692ce05d4c007feaa1f9edbf835a2feb46c2::" providerId="AD" clId="Web-{ACBF1825-577E-086A-D47A-87F425AE45B1}" dt="2022-11-06T10:23:41.098" v="306" actId="20577"/>
        <pc:sldMkLst>
          <pc:docMk/>
          <pc:sldMk cId="2242745852" sldId="327"/>
        </pc:sldMkLst>
        <pc:spChg chg="mod">
          <ac:chgData name="Utilizador Convidado" userId="S::urn:spo:anon#4c744d6f3680a925e62a5602fe9a692ce05d4c007feaa1f9edbf835a2feb46c2::" providerId="AD" clId="Web-{ACBF1825-577E-086A-D47A-87F425AE45B1}" dt="2022-11-06T10:23:41.098" v="306" actId="20577"/>
          <ac:spMkLst>
            <pc:docMk/>
            <pc:sldMk cId="2242745852" sldId="327"/>
            <ac:spMk id="4" creationId="{691036BA-667D-CE67-7A97-18F8C44A53FD}"/>
          </ac:spMkLst>
        </pc:spChg>
      </pc:sldChg>
      <pc:sldChg chg="addSp modSp">
        <pc:chgData name="Utilizador Convidado" userId="S::urn:spo:anon#4c744d6f3680a925e62a5602fe9a692ce05d4c007feaa1f9edbf835a2feb46c2::" providerId="AD" clId="Web-{ACBF1825-577E-086A-D47A-87F425AE45B1}" dt="2022-11-06T10:08:25.952" v="69" actId="20577"/>
        <pc:sldMkLst>
          <pc:docMk/>
          <pc:sldMk cId="3309888673" sldId="343"/>
        </pc:sldMkLst>
        <pc:spChg chg="mod">
          <ac:chgData name="Utilizador Convidado" userId="S::urn:spo:anon#4c744d6f3680a925e62a5602fe9a692ce05d4c007feaa1f9edbf835a2feb46c2::" providerId="AD" clId="Web-{ACBF1825-577E-086A-D47A-87F425AE45B1}" dt="2022-11-06T10:08:25.952" v="69" actId="20577"/>
          <ac:spMkLst>
            <pc:docMk/>
            <pc:sldMk cId="3309888673" sldId="343"/>
            <ac:spMk id="2" creationId="{5C93833B-C7F0-4A49-802C-EE84B2731BCA}"/>
          </ac:spMkLst>
        </pc:spChg>
        <pc:spChg chg="mod">
          <ac:chgData name="Utilizador Convidado" userId="S::urn:spo:anon#4c744d6f3680a925e62a5602fe9a692ce05d4c007feaa1f9edbf835a2feb46c2::" providerId="AD" clId="Web-{ACBF1825-577E-086A-D47A-87F425AE45B1}" dt="2022-11-06T10:00:35.598" v="21" actId="14100"/>
          <ac:spMkLst>
            <pc:docMk/>
            <pc:sldMk cId="3309888673" sldId="343"/>
            <ac:spMk id="3" creationId="{0DABD321-B56B-9168-8BCC-C5B4C34244F8}"/>
          </ac:spMkLst>
        </pc:spChg>
        <pc:spChg chg="mod">
          <ac:chgData name="Utilizador Convidado" userId="S::urn:spo:anon#4c744d6f3680a925e62a5602fe9a692ce05d4c007feaa1f9edbf835a2feb46c2::" providerId="AD" clId="Web-{ACBF1825-577E-086A-D47A-87F425AE45B1}" dt="2022-11-06T10:01:07.614" v="25" actId="20577"/>
          <ac:spMkLst>
            <pc:docMk/>
            <pc:sldMk cId="3309888673" sldId="343"/>
            <ac:spMk id="6" creationId="{251CB8EB-5358-27E1-1CE5-B67E74C7E801}"/>
          </ac:spMkLst>
        </pc:spChg>
        <pc:picChg chg="add mod">
          <ac:chgData name="Utilizador Convidado" userId="S::urn:spo:anon#4c744d6f3680a925e62a5602fe9a692ce05d4c007feaa1f9edbf835a2feb46c2::" providerId="AD" clId="Web-{ACBF1825-577E-086A-D47A-87F425AE45B1}" dt="2022-11-06T10:05:29.058" v="50"/>
          <ac:picMkLst>
            <pc:docMk/>
            <pc:sldMk cId="3309888673" sldId="343"/>
            <ac:picMk id="7" creationId="{CC9C9CD7-30F2-3B23-18FE-1EBE6A7AB062}"/>
          </ac:picMkLst>
        </pc:picChg>
        <pc:picChg chg="add mod">
          <ac:chgData name="Utilizador Convidado" userId="S::urn:spo:anon#4c744d6f3680a925e62a5602fe9a692ce05d4c007feaa1f9edbf835a2feb46c2::" providerId="AD" clId="Web-{ACBF1825-577E-086A-D47A-87F425AE45B1}" dt="2022-11-06T10:06:14.168" v="58" actId="14100"/>
          <ac:picMkLst>
            <pc:docMk/>
            <pc:sldMk cId="3309888673" sldId="343"/>
            <ac:picMk id="9" creationId="{5A90E800-AA98-E3DF-A1CC-5682FCB68AF3}"/>
          </ac:picMkLst>
        </pc:picChg>
      </pc:sldChg>
      <pc:sldChg chg="del">
        <pc:chgData name="Utilizador Convidado" userId="S::urn:spo:anon#4c744d6f3680a925e62a5602fe9a692ce05d4c007feaa1f9edbf835a2feb46c2::" providerId="AD" clId="Web-{ACBF1825-577E-086A-D47A-87F425AE45B1}" dt="2022-11-06T10:06:34.497" v="60"/>
        <pc:sldMkLst>
          <pc:docMk/>
          <pc:sldMk cId="2746367981" sldId="344"/>
        </pc:sldMkLst>
      </pc:sldChg>
      <pc:sldChg chg="del">
        <pc:chgData name="Utilizador Convidado" userId="S::urn:spo:anon#4c744d6f3680a925e62a5602fe9a692ce05d4c007feaa1f9edbf835a2feb46c2::" providerId="AD" clId="Web-{ACBF1825-577E-086A-D47A-87F425AE45B1}" dt="2022-11-06T10:06:33.059" v="59"/>
        <pc:sldMkLst>
          <pc:docMk/>
          <pc:sldMk cId="313200026" sldId="345"/>
        </pc:sldMkLst>
      </pc:sldChg>
      <pc:sldChg chg="modSp">
        <pc:chgData name="Utilizador Convidado" userId="S::urn:spo:anon#4c744d6f3680a925e62a5602fe9a692ce05d4c007feaa1f9edbf835a2feb46c2::" providerId="AD" clId="Web-{ACBF1825-577E-086A-D47A-87F425AE45B1}" dt="2022-11-06T10:06:39.215" v="61" actId="20577"/>
        <pc:sldMkLst>
          <pc:docMk/>
          <pc:sldMk cId="1887570195" sldId="346"/>
        </pc:sldMkLst>
        <pc:spChg chg="mod">
          <ac:chgData name="Utilizador Convidado" userId="S::urn:spo:anon#4c744d6f3680a925e62a5602fe9a692ce05d4c007feaa1f9edbf835a2feb46c2::" providerId="AD" clId="Web-{ACBF1825-577E-086A-D47A-87F425AE45B1}" dt="2022-11-06T10:06:39.215" v="61" actId="20577"/>
          <ac:spMkLst>
            <pc:docMk/>
            <pc:sldMk cId="1887570195" sldId="346"/>
            <ac:spMk id="3" creationId="{3D2AA1A1-69C8-A15B-DC8C-2F1C5472489E}"/>
          </ac:spMkLst>
        </pc:spChg>
      </pc:sldChg>
      <pc:sldChg chg="modSp">
        <pc:chgData name="Utilizador Convidado" userId="S::urn:spo:anon#4c744d6f3680a925e62a5602fe9a692ce05d4c007feaa1f9edbf835a2feb46c2::" providerId="AD" clId="Web-{ACBF1825-577E-086A-D47A-87F425AE45B1}" dt="2022-11-06T10:10:38.330" v="100" actId="20577"/>
        <pc:sldMkLst>
          <pc:docMk/>
          <pc:sldMk cId="3034668476" sldId="348"/>
        </pc:sldMkLst>
        <pc:spChg chg="mod">
          <ac:chgData name="Utilizador Convidado" userId="S::urn:spo:anon#4c744d6f3680a925e62a5602fe9a692ce05d4c007feaa1f9edbf835a2feb46c2::" providerId="AD" clId="Web-{ACBF1825-577E-086A-D47A-87F425AE45B1}" dt="2022-11-06T10:06:47.341" v="64" actId="20577"/>
          <ac:spMkLst>
            <pc:docMk/>
            <pc:sldMk cId="3034668476" sldId="348"/>
            <ac:spMk id="3" creationId="{B9BD08DD-117E-914A-96EC-151656AADB0B}"/>
          </ac:spMkLst>
        </pc:spChg>
        <pc:spChg chg="mod">
          <ac:chgData name="Utilizador Convidado" userId="S::urn:spo:anon#4c744d6f3680a925e62a5602fe9a692ce05d4c007feaa1f9edbf835a2feb46c2::" providerId="AD" clId="Web-{ACBF1825-577E-086A-D47A-87F425AE45B1}" dt="2022-11-06T10:10:38.330" v="100" actId="20577"/>
          <ac:spMkLst>
            <pc:docMk/>
            <pc:sldMk cId="3034668476" sldId="348"/>
            <ac:spMk id="7" creationId="{A54D739A-7025-7FAE-14D4-D91A6A05BFF5}"/>
          </ac:spMkLst>
        </pc:spChg>
      </pc:sldChg>
      <pc:sldChg chg="modSp">
        <pc:chgData name="Utilizador Convidado" userId="S::urn:spo:anon#4c744d6f3680a925e62a5602fe9a692ce05d4c007feaa1f9edbf835a2feb46c2::" providerId="AD" clId="Web-{ACBF1825-577E-086A-D47A-87F425AE45B1}" dt="2022-11-06T10:42:06.654" v="309" actId="20577"/>
        <pc:sldMkLst>
          <pc:docMk/>
          <pc:sldMk cId="2625802361" sldId="350"/>
        </pc:sldMkLst>
        <pc:spChg chg="mod">
          <ac:chgData name="Utilizador Convidado" userId="S::urn:spo:anon#4c744d6f3680a925e62a5602fe9a692ce05d4c007feaa1f9edbf835a2feb46c2::" providerId="AD" clId="Web-{ACBF1825-577E-086A-D47A-87F425AE45B1}" dt="2022-11-06T10:11:19.940" v="112" actId="20577"/>
          <ac:spMkLst>
            <pc:docMk/>
            <pc:sldMk cId="2625802361" sldId="350"/>
            <ac:spMk id="3" creationId="{0DABD321-B56B-9168-8BCC-C5B4C34244F8}"/>
          </ac:spMkLst>
        </pc:spChg>
        <pc:spChg chg="mod">
          <ac:chgData name="Utilizador Convidado" userId="S::urn:spo:anon#4c744d6f3680a925e62a5602fe9a692ce05d4c007feaa1f9edbf835a2feb46c2::" providerId="AD" clId="Web-{ACBF1825-577E-086A-D47A-87F425AE45B1}" dt="2022-11-06T10:42:06.654" v="309" actId="20577"/>
          <ac:spMkLst>
            <pc:docMk/>
            <pc:sldMk cId="2625802361" sldId="350"/>
            <ac:spMk id="6" creationId="{251CB8EB-5358-27E1-1CE5-B67E74C7E801}"/>
          </ac:spMkLst>
        </pc:spChg>
        <pc:spChg chg="mod">
          <ac:chgData name="Utilizador Convidado" userId="S::urn:spo:anon#4c744d6f3680a925e62a5602fe9a692ce05d4c007feaa1f9edbf835a2feb46c2::" providerId="AD" clId="Web-{ACBF1825-577E-086A-D47A-87F425AE45B1}" dt="2022-11-06T10:06:51.903" v="65" actId="20577"/>
          <ac:spMkLst>
            <pc:docMk/>
            <pc:sldMk cId="2625802361" sldId="350"/>
            <ac:spMk id="7" creationId="{9939273F-2E4C-BA27-97A8-4F077DDF193A}"/>
          </ac:spMkLst>
        </pc:spChg>
      </pc:sldChg>
      <pc:sldChg chg="modSp">
        <pc:chgData name="Utilizador Convidado" userId="S::urn:spo:anon#4c744d6f3680a925e62a5602fe9a692ce05d4c007feaa1f9edbf835a2feb46c2::" providerId="AD" clId="Web-{ACBF1825-577E-086A-D47A-87F425AE45B1}" dt="2022-11-06T10:42:31.810" v="312" actId="20577"/>
        <pc:sldMkLst>
          <pc:docMk/>
          <pc:sldMk cId="4256722426" sldId="351"/>
        </pc:sldMkLst>
        <pc:spChg chg="mod">
          <ac:chgData name="Utilizador Convidado" userId="S::urn:spo:anon#4c744d6f3680a925e62a5602fe9a692ce05d4c007feaa1f9edbf835a2feb46c2::" providerId="AD" clId="Web-{ACBF1825-577E-086A-D47A-87F425AE45B1}" dt="2022-11-06T10:42:13.544" v="310" actId="20577"/>
          <ac:spMkLst>
            <pc:docMk/>
            <pc:sldMk cId="4256722426" sldId="351"/>
            <ac:spMk id="15" creationId="{B8607E0A-78E6-B7A8-E80E-258B1A97AA2C}"/>
          </ac:spMkLst>
        </pc:spChg>
        <pc:spChg chg="mod">
          <ac:chgData name="Utilizador Convidado" userId="S::urn:spo:anon#4c744d6f3680a925e62a5602fe9a692ce05d4c007feaa1f9edbf835a2feb46c2::" providerId="AD" clId="Web-{ACBF1825-577E-086A-D47A-87F425AE45B1}" dt="2022-11-06T10:42:31.810" v="312" actId="20577"/>
          <ac:spMkLst>
            <pc:docMk/>
            <pc:sldMk cId="4256722426" sldId="351"/>
            <ac:spMk id="16" creationId="{EA3D9C85-C0C9-0A4A-1BF3-2B0068BE022A}"/>
          </ac:spMkLst>
        </pc:spChg>
        <pc:spChg chg="mod">
          <ac:chgData name="Utilizador Convidado" userId="S::urn:spo:anon#4c744d6f3680a925e62a5602fe9a692ce05d4c007feaa1f9edbf835a2feb46c2::" providerId="AD" clId="Web-{ACBF1825-577E-086A-D47A-87F425AE45B1}" dt="2022-11-06T10:06:55.185" v="66" actId="20577"/>
          <ac:spMkLst>
            <pc:docMk/>
            <pc:sldMk cId="4256722426" sldId="351"/>
            <ac:spMk id="19" creationId="{ECF255AB-2890-2B42-B24B-4E3FA7E46807}"/>
          </ac:spMkLst>
        </pc:spChg>
      </pc:sldChg>
      <pc:sldChg chg="modSp">
        <pc:chgData name="Utilizador Convidado" userId="S::urn:spo:anon#4c744d6f3680a925e62a5602fe9a692ce05d4c007feaa1f9edbf835a2feb46c2::" providerId="AD" clId="Web-{ACBF1825-577E-086A-D47A-87F425AE45B1}" dt="2022-11-06T10:13:46.162" v="165" actId="20577"/>
        <pc:sldMkLst>
          <pc:docMk/>
          <pc:sldMk cId="1088142520" sldId="352"/>
        </pc:sldMkLst>
        <pc:spChg chg="mod">
          <ac:chgData name="Utilizador Convidado" userId="S::urn:spo:anon#4c744d6f3680a925e62a5602fe9a692ce05d4c007feaa1f9edbf835a2feb46c2::" providerId="AD" clId="Web-{ACBF1825-577E-086A-D47A-87F425AE45B1}" dt="2022-11-06T10:13:46.162" v="165" actId="20577"/>
          <ac:spMkLst>
            <pc:docMk/>
            <pc:sldMk cId="1088142520" sldId="352"/>
            <ac:spMk id="5" creationId="{24C27BF9-E5C7-C63A-50CC-8AD14A1906E3}"/>
          </ac:spMkLst>
        </pc:spChg>
        <pc:spChg chg="mod">
          <ac:chgData name="Utilizador Convidado" userId="S::urn:spo:anon#4c744d6f3680a925e62a5602fe9a692ce05d4c007feaa1f9edbf835a2feb46c2::" providerId="AD" clId="Web-{ACBF1825-577E-086A-D47A-87F425AE45B1}" dt="2022-11-06T10:07:02.825" v="68" actId="20577"/>
          <ac:spMkLst>
            <pc:docMk/>
            <pc:sldMk cId="1088142520" sldId="352"/>
            <ac:spMk id="6" creationId="{25504CDA-DE21-14C7-3448-58F7ADBBECAD}"/>
          </ac:spMkLst>
        </pc:spChg>
      </pc:sldChg>
      <pc:sldChg chg="modSp del">
        <pc:chgData name="Utilizador Convidado" userId="S::urn:spo:anon#4c744d6f3680a925e62a5602fe9a692ce05d4c007feaa1f9edbf835a2feb46c2::" providerId="AD" clId="Web-{ACBF1825-577E-086A-D47A-87F425AE45B1}" dt="2022-11-06T10:12:28.536" v="135"/>
        <pc:sldMkLst>
          <pc:docMk/>
          <pc:sldMk cId="1235148454" sldId="353"/>
        </pc:sldMkLst>
        <pc:spChg chg="mod">
          <ac:chgData name="Utilizador Convidado" userId="S::urn:spo:anon#4c744d6f3680a925e62a5602fe9a692ce05d4c007feaa1f9edbf835a2feb46c2::" providerId="AD" clId="Web-{ACBF1825-577E-086A-D47A-87F425AE45B1}" dt="2022-11-06T10:12:18.176" v="134" actId="20577"/>
          <ac:spMkLst>
            <pc:docMk/>
            <pc:sldMk cId="1235148454" sldId="353"/>
            <ac:spMk id="8" creationId="{B29C0200-A9D4-1420-5EC9-7213A354BE48}"/>
          </ac:spMkLst>
        </pc:spChg>
      </pc:sldChg>
      <pc:sldChg chg="addSp modSp">
        <pc:chgData name="Utilizador Convidado" userId="S::urn:spo:anon#4c744d6f3680a925e62a5602fe9a692ce05d4c007feaa1f9edbf835a2feb46c2::" providerId="AD" clId="Web-{ACBF1825-577E-086A-D47A-87F425AE45B1}" dt="2022-11-06T10:47:25.051" v="322" actId="14100"/>
        <pc:sldMkLst>
          <pc:docMk/>
          <pc:sldMk cId="2176114603" sldId="354"/>
        </pc:sldMkLst>
        <pc:spChg chg="mod">
          <ac:chgData name="Utilizador Convidado" userId="S::urn:spo:anon#4c744d6f3680a925e62a5602fe9a692ce05d4c007feaa1f9edbf835a2feb46c2::" providerId="AD" clId="Web-{ACBF1825-577E-086A-D47A-87F425AE45B1}" dt="2022-11-06T10:13:01.958" v="153" actId="1076"/>
          <ac:spMkLst>
            <pc:docMk/>
            <pc:sldMk cId="2176114603" sldId="354"/>
            <ac:spMk id="2" creationId="{4FE8C7D9-FA55-4073-7588-4A35382939BD}"/>
          </ac:spMkLst>
        </pc:spChg>
        <pc:spChg chg="mod">
          <ac:chgData name="Utilizador Convidado" userId="S::urn:spo:anon#4c744d6f3680a925e62a5602fe9a692ce05d4c007feaa1f9edbf835a2feb46c2::" providerId="AD" clId="Web-{ACBF1825-577E-086A-D47A-87F425AE45B1}" dt="2022-11-06T10:12:59.177" v="152" actId="1076"/>
          <ac:spMkLst>
            <pc:docMk/>
            <pc:sldMk cId="2176114603" sldId="354"/>
            <ac:spMk id="6" creationId="{44A14C72-69CC-54C2-A61C-00CD2CBD584E}"/>
          </ac:spMkLst>
        </pc:spChg>
        <pc:spChg chg="mod">
          <ac:chgData name="Utilizador Convidado" userId="S::urn:spo:anon#4c744d6f3680a925e62a5602fe9a692ce05d4c007feaa1f9edbf835a2feb46c2::" providerId="AD" clId="Web-{ACBF1825-577E-086A-D47A-87F425AE45B1}" dt="2022-11-06T10:13:15.631" v="156" actId="20577"/>
          <ac:spMkLst>
            <pc:docMk/>
            <pc:sldMk cId="2176114603" sldId="354"/>
            <ac:spMk id="7" creationId="{9BFD3504-803A-1FFE-594C-AF060DE93E66}"/>
          </ac:spMkLst>
        </pc:spChg>
        <pc:picChg chg="mod">
          <ac:chgData name="Utilizador Convidado" userId="S::urn:spo:anon#4c744d6f3680a925e62a5602fe9a692ce05d4c007feaa1f9edbf835a2feb46c2::" providerId="AD" clId="Web-{ACBF1825-577E-086A-D47A-87F425AE45B1}" dt="2022-11-06T10:13:08.724" v="154" actId="1076"/>
          <ac:picMkLst>
            <pc:docMk/>
            <pc:sldMk cId="2176114603" sldId="354"/>
            <ac:picMk id="4" creationId="{96627CE4-9458-B789-B747-80D616ADED79}"/>
          </ac:picMkLst>
        </pc:picChg>
        <pc:picChg chg="mod">
          <ac:chgData name="Utilizador Convidado" userId="S::urn:spo:anon#4c744d6f3680a925e62a5602fe9a692ce05d4c007feaa1f9edbf835a2feb46c2::" providerId="AD" clId="Web-{ACBF1825-577E-086A-D47A-87F425AE45B1}" dt="2022-11-06T10:13:12.099" v="155" actId="1076"/>
          <ac:picMkLst>
            <pc:docMk/>
            <pc:sldMk cId="2176114603" sldId="354"/>
            <ac:picMk id="5" creationId="{CB14CA03-779C-508D-478F-AF584B578BB5}"/>
          </ac:picMkLst>
        </pc:picChg>
        <pc:picChg chg="add mod">
          <ac:chgData name="Utilizador Convidado" userId="S::urn:spo:anon#4c744d6f3680a925e62a5602fe9a692ce05d4c007feaa1f9edbf835a2feb46c2::" providerId="AD" clId="Web-{ACBF1825-577E-086A-D47A-87F425AE45B1}" dt="2022-11-06T10:47:25.051" v="322" actId="14100"/>
          <ac:picMkLst>
            <pc:docMk/>
            <pc:sldMk cId="2176114603" sldId="354"/>
            <ac:picMk id="8" creationId="{E5C42451-44F9-B23F-485C-AD53AD934DD5}"/>
          </ac:picMkLst>
        </pc:picChg>
      </pc:sldChg>
      <pc:sldChg chg="addSp delSp modSp">
        <pc:chgData name="Utilizador Convidado" userId="S::urn:spo:anon#4c744d6f3680a925e62a5602fe9a692ce05d4c007feaa1f9edbf835a2feb46c2::" providerId="AD" clId="Web-{ACBF1825-577E-086A-D47A-87F425AE45B1}" dt="2022-11-06T10:17:07.620" v="230" actId="20577"/>
        <pc:sldMkLst>
          <pc:docMk/>
          <pc:sldMk cId="3441272371" sldId="355"/>
        </pc:sldMkLst>
        <pc:spChg chg="add mod">
          <ac:chgData name="Utilizador Convidado" userId="S::urn:spo:anon#4c744d6f3680a925e62a5602fe9a692ce05d4c007feaa1f9edbf835a2feb46c2::" providerId="AD" clId="Web-{ACBF1825-577E-086A-D47A-87F425AE45B1}" dt="2022-11-06T10:16:24.885" v="221" actId="20577"/>
          <ac:spMkLst>
            <pc:docMk/>
            <pc:sldMk cId="3441272371" sldId="355"/>
            <ac:spMk id="4" creationId="{4C7FB6D3-4D73-31D1-B62C-61EFF97EE01B}"/>
          </ac:spMkLst>
        </pc:spChg>
        <pc:spChg chg="add mod">
          <ac:chgData name="Utilizador Convidado" userId="S::urn:spo:anon#4c744d6f3680a925e62a5602fe9a692ce05d4c007feaa1f9edbf835a2feb46c2::" providerId="AD" clId="Web-{ACBF1825-577E-086A-D47A-87F425AE45B1}" dt="2022-11-06T10:17:07.620" v="230" actId="20577"/>
          <ac:spMkLst>
            <pc:docMk/>
            <pc:sldMk cId="3441272371" sldId="355"/>
            <ac:spMk id="6" creationId="{9C3145A3-D3D8-E3BE-DF2B-CD91B735B8B9}"/>
          </ac:spMkLst>
        </pc:spChg>
        <pc:spChg chg="mod">
          <ac:chgData name="Utilizador Convidado" userId="S::urn:spo:anon#4c744d6f3680a925e62a5602fe9a692ce05d4c007feaa1f9edbf835a2feb46c2::" providerId="AD" clId="Web-{ACBF1825-577E-086A-D47A-87F425AE45B1}" dt="2022-11-06T10:15:19.680" v="195" actId="1076"/>
          <ac:spMkLst>
            <pc:docMk/>
            <pc:sldMk cId="3441272371" sldId="355"/>
            <ac:spMk id="7" creationId="{348EA671-4580-7EA0-6ED3-4C62F44EB27C}"/>
          </ac:spMkLst>
        </pc:spChg>
        <pc:spChg chg="del">
          <ac:chgData name="Utilizador Convidado" userId="S::urn:spo:anon#4c744d6f3680a925e62a5602fe9a692ce05d4c007feaa1f9edbf835a2feb46c2::" providerId="AD" clId="Web-{ACBF1825-577E-086A-D47A-87F425AE45B1}" dt="2022-11-06T10:14:25.116" v="183"/>
          <ac:spMkLst>
            <pc:docMk/>
            <pc:sldMk cId="3441272371" sldId="355"/>
            <ac:spMk id="8" creationId="{16DFEAC8-8364-40E7-0204-C9F5608DEC8E}"/>
          </ac:spMkLst>
        </pc:spChg>
        <pc:spChg chg="mod">
          <ac:chgData name="Utilizador Convidado" userId="S::urn:spo:anon#4c744d6f3680a925e62a5602fe9a692ce05d4c007feaa1f9edbf835a2feb46c2::" providerId="AD" clId="Web-{ACBF1825-577E-086A-D47A-87F425AE45B1}" dt="2022-11-06T10:14:52.476" v="187" actId="1076"/>
          <ac:spMkLst>
            <pc:docMk/>
            <pc:sldMk cId="3441272371" sldId="355"/>
            <ac:spMk id="9" creationId="{30A41455-445B-49D0-B8F6-46779768591C}"/>
          </ac:spMkLst>
        </pc:spChg>
        <pc:spChg chg="mod">
          <ac:chgData name="Utilizador Convidado" userId="S::urn:spo:anon#4c744d6f3680a925e62a5602fe9a692ce05d4c007feaa1f9edbf835a2feb46c2::" providerId="AD" clId="Web-{ACBF1825-577E-086A-D47A-87F425AE45B1}" dt="2022-11-06T10:13:26.068" v="158" actId="20577"/>
          <ac:spMkLst>
            <pc:docMk/>
            <pc:sldMk cId="3441272371" sldId="355"/>
            <ac:spMk id="14" creationId="{A007C8C3-03D1-4A3C-DF1B-206E2915118C}"/>
          </ac:spMkLst>
        </pc:spChg>
        <pc:grpChg chg="add del mod">
          <ac:chgData name="Utilizador Convidado" userId="S::urn:spo:anon#4c744d6f3680a925e62a5602fe9a692ce05d4c007feaa1f9edbf835a2feb46c2::" providerId="AD" clId="Web-{ACBF1825-577E-086A-D47A-87F425AE45B1}" dt="2022-11-06T10:15:28.508" v="196"/>
          <ac:grpSpMkLst>
            <pc:docMk/>
            <pc:sldMk cId="3441272371" sldId="355"/>
            <ac:grpSpMk id="13" creationId="{2089C598-AFC6-5D63-5F58-4FCA228CB7B2}"/>
          </ac:grpSpMkLst>
        </pc:grpChg>
        <pc:picChg chg="add mod">
          <ac:chgData name="Utilizador Convidado" userId="S::urn:spo:anon#4c744d6f3680a925e62a5602fe9a692ce05d4c007feaa1f9edbf835a2feb46c2::" providerId="AD" clId="Web-{ACBF1825-577E-086A-D47A-87F425AE45B1}" dt="2022-11-06T10:16:55.495" v="226" actId="1076"/>
          <ac:picMkLst>
            <pc:docMk/>
            <pc:sldMk cId="3441272371" sldId="355"/>
            <ac:picMk id="2" creationId="{A7B942E8-4411-228F-A227-9C128D664701}"/>
          </ac:picMkLst>
        </pc:picChg>
        <pc:picChg chg="add mod">
          <ac:chgData name="Utilizador Convidado" userId="S::urn:spo:anon#4c744d6f3680a925e62a5602fe9a692ce05d4c007feaa1f9edbf835a2feb46c2::" providerId="AD" clId="Web-{ACBF1825-577E-086A-D47A-87F425AE45B1}" dt="2022-11-06T10:16:51.620" v="225" actId="1076"/>
          <ac:picMkLst>
            <pc:docMk/>
            <pc:sldMk cId="3441272371" sldId="355"/>
            <ac:picMk id="5" creationId="{13D6CBA3-3D0F-197C-7550-794898AF1E0B}"/>
          </ac:picMkLst>
        </pc:picChg>
        <pc:picChg chg="del mod">
          <ac:chgData name="Utilizador Convidado" userId="S::urn:spo:anon#4c744d6f3680a925e62a5602fe9a692ce05d4c007feaa1f9edbf835a2feb46c2::" providerId="AD" clId="Web-{ACBF1825-577E-086A-D47A-87F425AE45B1}" dt="2022-11-06T10:15:01.883" v="192"/>
          <ac:picMkLst>
            <pc:docMk/>
            <pc:sldMk cId="3441272371" sldId="355"/>
            <ac:picMk id="10" creationId="{89C2ECF6-587A-FF50-3DE9-7968735849AB}"/>
          </ac:picMkLst>
        </pc:picChg>
        <pc:picChg chg="del">
          <ac:chgData name="Utilizador Convidado" userId="S::urn:spo:anon#4c744d6f3680a925e62a5602fe9a692ce05d4c007feaa1f9edbf835a2feb46c2::" providerId="AD" clId="Web-{ACBF1825-577E-086A-D47A-87F425AE45B1}" dt="2022-11-06T10:14:21.335" v="182"/>
          <ac:picMkLst>
            <pc:docMk/>
            <pc:sldMk cId="3441272371" sldId="355"/>
            <ac:picMk id="11" creationId="{E381DEDD-338E-FBD3-6EE1-EE51C9BBEF4D}"/>
          </ac:picMkLst>
        </pc:picChg>
        <pc:picChg chg="del">
          <ac:chgData name="Utilizador Convidado" userId="S::urn:spo:anon#4c744d6f3680a925e62a5602fe9a692ce05d4c007feaa1f9edbf835a2feb46c2::" providerId="AD" clId="Web-{ACBF1825-577E-086A-D47A-87F425AE45B1}" dt="2022-11-06T10:14:53.820" v="188"/>
          <ac:picMkLst>
            <pc:docMk/>
            <pc:sldMk cId="3441272371" sldId="355"/>
            <ac:picMk id="12" creationId="{E0FAE43C-DBD6-6797-C264-AF46D5C52E44}"/>
          </ac:picMkLst>
        </pc:picChg>
      </pc:sldChg>
      <pc:sldChg chg="addSp delSp modSp">
        <pc:chgData name="Utilizador Convidado" userId="S::urn:spo:anon#4c744d6f3680a925e62a5602fe9a692ce05d4c007feaa1f9edbf835a2feb46c2::" providerId="AD" clId="Web-{ACBF1825-577E-086A-D47A-87F425AE45B1}" dt="2022-11-06T10:51:20.775" v="332" actId="14100"/>
        <pc:sldMkLst>
          <pc:docMk/>
          <pc:sldMk cId="653150161" sldId="356"/>
        </pc:sldMkLst>
        <pc:spChg chg="mod">
          <ac:chgData name="Utilizador Convidado" userId="S::urn:spo:anon#4c744d6f3680a925e62a5602fe9a692ce05d4c007feaa1f9edbf835a2feb46c2::" providerId="AD" clId="Web-{ACBF1825-577E-086A-D47A-87F425AE45B1}" dt="2022-11-06T10:18:14.434" v="253" actId="14100"/>
          <ac:spMkLst>
            <pc:docMk/>
            <pc:sldMk cId="653150161" sldId="356"/>
            <ac:spMk id="5" creationId="{DC80CFB9-FC5C-05C2-E5A8-FA90291A47E0}"/>
          </ac:spMkLst>
        </pc:spChg>
        <pc:spChg chg="del">
          <ac:chgData name="Utilizador Convidado" userId="S::urn:spo:anon#4c744d6f3680a925e62a5602fe9a692ce05d4c007feaa1f9edbf835a2feb46c2::" providerId="AD" clId="Web-{ACBF1825-577E-086A-D47A-87F425AE45B1}" dt="2022-11-06T10:17:31.074" v="236"/>
          <ac:spMkLst>
            <pc:docMk/>
            <pc:sldMk cId="653150161" sldId="356"/>
            <ac:spMk id="6" creationId="{3281AB83-A2A1-B50C-F20D-0584D2EB13F6}"/>
          </ac:spMkLst>
        </pc:spChg>
        <pc:spChg chg="mod">
          <ac:chgData name="Utilizador Convidado" userId="S::urn:spo:anon#4c744d6f3680a925e62a5602fe9a692ce05d4c007feaa1f9edbf835a2feb46c2::" providerId="AD" clId="Web-{ACBF1825-577E-086A-D47A-87F425AE45B1}" dt="2022-11-06T10:18:48.060" v="262" actId="14100"/>
          <ac:spMkLst>
            <pc:docMk/>
            <pc:sldMk cId="653150161" sldId="356"/>
            <ac:spMk id="14" creationId="{7CED91E0-0E0E-D797-6E54-1DB25888EB4F}"/>
          </ac:spMkLst>
        </pc:spChg>
        <pc:spChg chg="mod">
          <ac:chgData name="Utilizador Convidado" userId="S::urn:spo:anon#4c744d6f3680a925e62a5602fe9a692ce05d4c007feaa1f9edbf835a2feb46c2::" providerId="AD" clId="Web-{ACBF1825-577E-086A-D47A-87F425AE45B1}" dt="2022-11-06T10:19:45.514" v="263" actId="20577"/>
          <ac:spMkLst>
            <pc:docMk/>
            <pc:sldMk cId="653150161" sldId="356"/>
            <ac:spMk id="16" creationId="{41D12323-3691-FE19-64E8-996806A98961}"/>
          </ac:spMkLst>
        </pc:spChg>
        <pc:picChg chg="mod">
          <ac:chgData name="Utilizador Convidado" userId="S::urn:spo:anon#4c744d6f3680a925e62a5602fe9a692ce05d4c007feaa1f9edbf835a2feb46c2::" providerId="AD" clId="Web-{ACBF1825-577E-086A-D47A-87F425AE45B1}" dt="2022-11-06T10:18:38.716" v="259" actId="1076"/>
          <ac:picMkLst>
            <pc:docMk/>
            <pc:sldMk cId="653150161" sldId="356"/>
            <ac:picMk id="2" creationId="{D810D8A0-25E8-063C-110E-8A267E5D82CB}"/>
          </ac:picMkLst>
        </pc:picChg>
        <pc:picChg chg="del">
          <ac:chgData name="Utilizador Convidado" userId="S::urn:spo:anon#4c744d6f3680a925e62a5602fe9a692ce05d4c007feaa1f9edbf835a2feb46c2::" providerId="AD" clId="Web-{ACBF1825-577E-086A-D47A-87F425AE45B1}" dt="2022-11-06T10:17:28.214" v="235"/>
          <ac:picMkLst>
            <pc:docMk/>
            <pc:sldMk cId="653150161" sldId="356"/>
            <ac:picMk id="4" creationId="{F918DBD7-F2C9-B307-8C91-7586323698B5}"/>
          </ac:picMkLst>
        </pc:picChg>
        <pc:picChg chg="add mod">
          <ac:chgData name="Utilizador Convidado" userId="S::urn:spo:anon#4c744d6f3680a925e62a5602fe9a692ce05d4c007feaa1f9edbf835a2feb46c2::" providerId="AD" clId="Web-{ACBF1825-577E-086A-D47A-87F425AE45B1}" dt="2022-11-06T10:51:20.775" v="332" actId="14100"/>
          <ac:picMkLst>
            <pc:docMk/>
            <pc:sldMk cId="653150161" sldId="356"/>
            <ac:picMk id="7" creationId="{C5B3B394-7B69-D250-041B-7C853F74CF90}"/>
          </ac:picMkLst>
        </pc:picChg>
        <pc:picChg chg="mod">
          <ac:chgData name="Utilizador Convidado" userId="S::urn:spo:anon#4c744d6f3680a925e62a5602fe9a692ce05d4c007feaa1f9edbf835a2feb46c2::" providerId="AD" clId="Web-{ACBF1825-577E-086A-D47A-87F425AE45B1}" dt="2022-11-06T10:18:07.137" v="249" actId="1076"/>
          <ac:picMkLst>
            <pc:docMk/>
            <pc:sldMk cId="653150161" sldId="356"/>
            <ac:picMk id="15" creationId="{3116EB05-8B9C-4DAA-331A-D72C74BAFA94}"/>
          </ac:picMkLst>
        </pc:picChg>
      </pc:sldChg>
      <pc:sldChg chg="addSp modSp">
        <pc:chgData name="Utilizador Convidado" userId="S::urn:spo:anon#4c744d6f3680a925e62a5602fe9a692ce05d4c007feaa1f9edbf835a2feb46c2::" providerId="AD" clId="Web-{ACBF1825-577E-086A-D47A-87F425AE45B1}" dt="2022-11-06T10:53:41.544" v="339" actId="14100"/>
        <pc:sldMkLst>
          <pc:docMk/>
          <pc:sldMk cId="2560827857" sldId="357"/>
        </pc:sldMkLst>
        <pc:spChg chg="mod">
          <ac:chgData name="Utilizador Convidado" userId="S::urn:spo:anon#4c744d6f3680a925e62a5602fe9a692ce05d4c007feaa1f9edbf835a2feb46c2::" providerId="AD" clId="Web-{ACBF1825-577E-086A-D47A-87F425AE45B1}" dt="2022-11-06T10:21:19.235" v="277" actId="1076"/>
          <ac:spMkLst>
            <pc:docMk/>
            <pc:sldMk cId="2560827857" sldId="357"/>
            <ac:spMk id="8" creationId="{276DB25A-45B4-7A3B-1D92-02AB21877D94}"/>
          </ac:spMkLst>
        </pc:spChg>
        <pc:spChg chg="mod">
          <ac:chgData name="Utilizador Convidado" userId="S::urn:spo:anon#4c744d6f3680a925e62a5602fe9a692ce05d4c007feaa1f9edbf835a2feb46c2::" providerId="AD" clId="Web-{ACBF1825-577E-086A-D47A-87F425AE45B1}" dt="2022-11-06T10:21:13.454" v="276" actId="1076"/>
          <ac:spMkLst>
            <pc:docMk/>
            <pc:sldMk cId="2560827857" sldId="357"/>
            <ac:spMk id="11" creationId="{D9CA845C-7BF5-BA38-C7AD-83509D7D125C}"/>
          </ac:spMkLst>
        </pc:spChg>
        <pc:spChg chg="mod">
          <ac:chgData name="Utilizador Convidado" userId="S::urn:spo:anon#4c744d6f3680a925e62a5602fe9a692ce05d4c007feaa1f9edbf835a2feb46c2::" providerId="AD" clId="Web-{ACBF1825-577E-086A-D47A-87F425AE45B1}" dt="2022-11-06T10:21:34.173" v="281" actId="14100"/>
          <ac:spMkLst>
            <pc:docMk/>
            <pc:sldMk cId="2560827857" sldId="357"/>
            <ac:spMk id="12" creationId="{BFEB38C6-0BCC-5D7D-CBDE-1A88D69C98F7}"/>
          </ac:spMkLst>
        </pc:spChg>
        <pc:spChg chg="mod">
          <ac:chgData name="Utilizador Convidado" userId="S::urn:spo:anon#4c744d6f3680a925e62a5602fe9a692ce05d4c007feaa1f9edbf835a2feb46c2::" providerId="AD" clId="Web-{ACBF1825-577E-086A-D47A-87F425AE45B1}" dt="2022-11-06T10:22:10.752" v="283" actId="20577"/>
          <ac:spMkLst>
            <pc:docMk/>
            <pc:sldMk cId="2560827857" sldId="357"/>
            <ac:spMk id="18" creationId="{963B56E6-D14A-A137-CB10-9BAFD5F266F8}"/>
          </ac:spMkLst>
        </pc:spChg>
        <pc:picChg chg="add mod">
          <ac:chgData name="Utilizador Convidado" userId="S::urn:spo:anon#4c744d6f3680a925e62a5602fe9a692ce05d4c007feaa1f9edbf835a2feb46c2::" providerId="AD" clId="Web-{ACBF1825-577E-086A-D47A-87F425AE45B1}" dt="2022-11-06T10:53:41.544" v="339" actId="14100"/>
          <ac:picMkLst>
            <pc:docMk/>
            <pc:sldMk cId="2560827857" sldId="357"/>
            <ac:picMk id="4" creationId="{8B051AF6-A2E3-CD21-1C81-925C5D6E50BE}"/>
          </ac:picMkLst>
        </pc:picChg>
        <pc:picChg chg="mod">
          <ac:chgData name="Utilizador Convidado" userId="S::urn:spo:anon#4c744d6f3680a925e62a5602fe9a692ce05d4c007feaa1f9edbf835a2feb46c2::" providerId="AD" clId="Web-{ACBF1825-577E-086A-D47A-87F425AE45B1}" dt="2022-11-06T10:21:25.845" v="279" actId="1076"/>
          <ac:picMkLst>
            <pc:docMk/>
            <pc:sldMk cId="2560827857" sldId="357"/>
            <ac:picMk id="7" creationId="{3FE76E33-C3DD-04BA-3C04-4E37EAF7B576}"/>
          </ac:picMkLst>
        </pc:picChg>
        <pc:picChg chg="mod">
          <ac:chgData name="Utilizador Convidado" userId="S::urn:spo:anon#4c744d6f3680a925e62a5602fe9a692ce05d4c007feaa1f9edbf835a2feb46c2::" providerId="AD" clId="Web-{ACBF1825-577E-086A-D47A-87F425AE45B1}" dt="2022-11-06T10:21:03.563" v="274" actId="1076"/>
          <ac:picMkLst>
            <pc:docMk/>
            <pc:sldMk cId="2560827857" sldId="357"/>
            <ac:picMk id="9" creationId="{C0D8AF53-0999-DE15-1692-9C4C0B588DF5}"/>
          </ac:picMkLst>
        </pc:picChg>
        <pc:picChg chg="mod">
          <ac:chgData name="Utilizador Convidado" userId="S::urn:spo:anon#4c744d6f3680a925e62a5602fe9a692ce05d4c007feaa1f9edbf835a2feb46c2::" providerId="AD" clId="Web-{ACBF1825-577E-086A-D47A-87F425AE45B1}" dt="2022-11-06T10:21:10.579" v="275" actId="1076"/>
          <ac:picMkLst>
            <pc:docMk/>
            <pc:sldMk cId="2560827857" sldId="357"/>
            <ac:picMk id="10" creationId="{44EC4D70-8A0D-3A80-854C-091E112B08F6}"/>
          </ac:picMkLst>
        </pc:picChg>
      </pc:sldChg>
      <pc:sldChg chg="modSp">
        <pc:chgData name="Utilizador Convidado" userId="S::urn:spo:anon#4c744d6f3680a925e62a5602fe9a692ce05d4c007feaa1f9edbf835a2feb46c2::" providerId="AD" clId="Web-{ACBF1825-577E-086A-D47A-87F425AE45B1}" dt="2022-11-06T10:23:36.957" v="304" actId="20577"/>
        <pc:sldMkLst>
          <pc:docMk/>
          <pc:sldMk cId="3643518055" sldId="358"/>
        </pc:sldMkLst>
        <pc:spChg chg="mod">
          <ac:chgData name="Utilizador Convidado" userId="S::urn:spo:anon#4c744d6f3680a925e62a5602fe9a692ce05d4c007feaa1f9edbf835a2feb46c2::" providerId="AD" clId="Web-{ACBF1825-577E-086A-D47A-87F425AE45B1}" dt="2022-11-06T10:23:36.957" v="304" actId="20577"/>
          <ac:spMkLst>
            <pc:docMk/>
            <pc:sldMk cId="3643518055" sldId="358"/>
            <ac:spMk id="2" creationId="{D7C6854B-3FBF-E4F6-BD45-A611F50CE5A0}"/>
          </ac:spMkLst>
        </pc:spChg>
      </pc:sldChg>
      <pc:sldChg chg="modSp">
        <pc:chgData name="Utilizador Convidado" userId="S::urn:spo:anon#4c744d6f3680a925e62a5602fe9a692ce05d4c007feaa1f9edbf835a2feb46c2::" providerId="AD" clId="Web-{ACBF1825-577E-086A-D47A-87F425AE45B1}" dt="2022-11-06T10:23:45.785" v="307" actId="20577"/>
        <pc:sldMkLst>
          <pc:docMk/>
          <pc:sldMk cId="849311982" sldId="359"/>
        </pc:sldMkLst>
        <pc:spChg chg="mod">
          <ac:chgData name="Utilizador Convidado" userId="S::urn:spo:anon#4c744d6f3680a925e62a5602fe9a692ce05d4c007feaa1f9edbf835a2feb46c2::" providerId="AD" clId="Web-{ACBF1825-577E-086A-D47A-87F425AE45B1}" dt="2022-11-06T10:23:45.785" v="307" actId="20577"/>
          <ac:spMkLst>
            <pc:docMk/>
            <pc:sldMk cId="849311982" sldId="359"/>
            <ac:spMk id="4" creationId="{E7A20E65-2FE4-5A88-CF6D-CE4DFBB43926}"/>
          </ac:spMkLst>
        </pc:spChg>
      </pc:sldChg>
      <pc:sldChg chg="modSp">
        <pc:chgData name="Utilizador Convidado" userId="S::urn:spo:anon#4c744d6f3680a925e62a5602fe9a692ce05d4c007feaa1f9edbf835a2feb46c2::" providerId="AD" clId="Web-{ACBF1825-577E-086A-D47A-87F425AE45B1}" dt="2022-11-06T10:13:21.365" v="157" actId="20577"/>
        <pc:sldMkLst>
          <pc:docMk/>
          <pc:sldMk cId="1541092614" sldId="360"/>
        </pc:sldMkLst>
        <pc:spChg chg="mod">
          <ac:chgData name="Utilizador Convidado" userId="S::urn:spo:anon#4c744d6f3680a925e62a5602fe9a692ce05d4c007feaa1f9edbf835a2feb46c2::" providerId="AD" clId="Web-{ACBF1825-577E-086A-D47A-87F425AE45B1}" dt="2022-11-06T10:13:21.365" v="157" actId="20577"/>
          <ac:spMkLst>
            <pc:docMk/>
            <pc:sldMk cId="1541092614" sldId="360"/>
            <ac:spMk id="5" creationId="{83B646EE-3486-18CF-007A-607ECDA8ECF8}"/>
          </ac:spMkLst>
        </pc:spChg>
      </pc:sldChg>
      <pc:sldChg chg="modSp">
        <pc:chgData name="Utilizador Convidado" userId="S::urn:spo:anon#4c744d6f3680a925e62a5602fe9a692ce05d4c007feaa1f9edbf835a2feb46c2::" providerId="AD" clId="Web-{ACBF1825-577E-086A-D47A-87F425AE45B1}" dt="2022-11-06T10:23:29.504" v="303" actId="1076"/>
        <pc:sldMkLst>
          <pc:docMk/>
          <pc:sldMk cId="1127089479" sldId="361"/>
        </pc:sldMkLst>
        <pc:spChg chg="mod">
          <ac:chgData name="Utilizador Convidado" userId="S::urn:spo:anon#4c744d6f3680a925e62a5602fe9a692ce05d4c007feaa1f9edbf835a2feb46c2::" providerId="AD" clId="Web-{ACBF1825-577E-086A-D47A-87F425AE45B1}" dt="2022-11-06T10:23:29.504" v="303" actId="1076"/>
          <ac:spMkLst>
            <pc:docMk/>
            <pc:sldMk cId="1127089479" sldId="361"/>
            <ac:spMk id="8" creationId="{276DB25A-45B4-7A3B-1D92-02AB21877D94}"/>
          </ac:spMkLst>
        </pc:spChg>
        <pc:spChg chg="mod">
          <ac:chgData name="Utilizador Convidado" userId="S::urn:spo:anon#4c744d6f3680a925e62a5602fe9a692ce05d4c007feaa1f9edbf835a2feb46c2::" providerId="AD" clId="Web-{ACBF1825-577E-086A-D47A-87F425AE45B1}" dt="2022-11-06T10:23:14.550" v="299" actId="14100"/>
          <ac:spMkLst>
            <pc:docMk/>
            <pc:sldMk cId="1127089479" sldId="361"/>
            <ac:spMk id="12" creationId="{BFEB38C6-0BCC-5D7D-CBDE-1A88D69C98F7}"/>
          </ac:spMkLst>
        </pc:spChg>
        <pc:spChg chg="mod">
          <ac:chgData name="Utilizador Convidado" userId="S::urn:spo:anon#4c744d6f3680a925e62a5602fe9a692ce05d4c007feaa1f9edbf835a2feb46c2::" providerId="AD" clId="Web-{ACBF1825-577E-086A-D47A-87F425AE45B1}" dt="2022-11-06T10:22:17.815" v="284" actId="20577"/>
          <ac:spMkLst>
            <pc:docMk/>
            <pc:sldMk cId="1127089479" sldId="361"/>
            <ac:spMk id="18" creationId="{963B56E6-D14A-A137-CB10-9BAFD5F266F8}"/>
          </ac:spMkLst>
        </pc:spChg>
        <pc:picChg chg="mod">
          <ac:chgData name="Utilizador Convidado" userId="S::urn:spo:anon#4c744d6f3680a925e62a5602fe9a692ce05d4c007feaa1f9edbf835a2feb46c2::" providerId="AD" clId="Web-{ACBF1825-577E-086A-D47A-87F425AE45B1}" dt="2022-11-06T10:22:55.550" v="294" actId="1076"/>
          <ac:picMkLst>
            <pc:docMk/>
            <pc:sldMk cId="1127089479" sldId="361"/>
            <ac:picMk id="4" creationId="{200C9B80-9273-7F6B-E353-D05D01FB880E}"/>
          </ac:picMkLst>
        </pc:picChg>
        <pc:picChg chg="mod">
          <ac:chgData name="Utilizador Convidado" userId="S::urn:spo:anon#4c744d6f3680a925e62a5602fe9a692ce05d4c007feaa1f9edbf835a2feb46c2::" providerId="AD" clId="Web-{ACBF1825-577E-086A-D47A-87F425AE45B1}" dt="2022-11-06T10:23:02.144" v="296" actId="14100"/>
          <ac:picMkLst>
            <pc:docMk/>
            <pc:sldMk cId="1127089479" sldId="361"/>
            <ac:picMk id="6" creationId="{0AE5C4C0-6523-2D21-41F5-812481FA24B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1396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069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7334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1388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6884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1027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4434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180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7570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068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942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89429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818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443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1733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70939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780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8779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5370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39372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844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49980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78314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9b0aa8567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9b0aa8567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394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88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9789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773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541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6" name="Google Shape;316;p26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2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>
            <a:spLocks noGrp="1"/>
          </p:cNvSpPr>
          <p:nvPr>
            <p:ph type="title"/>
          </p:nvPr>
        </p:nvSpPr>
        <p:spPr>
          <a:xfrm>
            <a:off x="865625" y="388005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grpSp>
        <p:nvGrpSpPr>
          <p:cNvPr id="105" name="Google Shape;105;p10"/>
          <p:cNvGrpSpPr/>
          <p:nvPr/>
        </p:nvGrpSpPr>
        <p:grpSpPr>
          <a:xfrm>
            <a:off x="-2875650" y="-4743981"/>
            <a:ext cx="15551676" cy="13379484"/>
            <a:chOff x="-2875650" y="-4743981"/>
            <a:chExt cx="15551676" cy="13379484"/>
          </a:xfrm>
        </p:grpSpPr>
        <p:grpSp>
          <p:nvGrpSpPr>
            <p:cNvPr id="106" name="Google Shape;106;p10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107" name="Google Shape;107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" name="Google Shape;110;p10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111" name="Google Shape;111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30" name="Google Shape;230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6" r:id="rId5"/>
    <p:sldLayoutId id="2147483658" r:id="rId6"/>
    <p:sldLayoutId id="2147483659" r:id="rId7"/>
    <p:sldLayoutId id="2147483666" r:id="rId8"/>
    <p:sldLayoutId id="2147483667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400" y="1672200"/>
            <a:ext cx="3585550" cy="1852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Pneumonia Classification on X-rays using</a:t>
            </a:r>
            <a:br>
              <a:rPr lang="en-US" sz="3600"/>
            </a:br>
            <a:r>
              <a:rPr lang="en-US" sz="3600"/>
              <a:t>Convolutional Neural Networks</a:t>
            </a:r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053200" y="3940446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Artificial Intelligence Applications - Prof: </a:t>
            </a:r>
            <a:r>
              <a:rPr lang="en-US" dirty="0" err="1"/>
              <a:t>Petia</a:t>
            </a:r>
            <a:r>
              <a:rPr lang="en-US" dirty="0"/>
              <a:t> Georgieva (petia@ua.pt) - Academic Year 2022/23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4A995-1A33-493A-9706-6178A570D302}"/>
              </a:ext>
            </a:extLst>
          </p:cNvPr>
          <p:cNvSpPr txBox="1"/>
          <p:nvPr/>
        </p:nvSpPr>
        <p:spPr>
          <a:xfrm>
            <a:off x="0" y="0"/>
            <a:ext cx="391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>
                <a:solidFill>
                  <a:schemeClr val="bg1"/>
                </a:solidFill>
              </a:rPr>
              <a:t>André Reis Fernandes, Nº 97977</a:t>
            </a:r>
          </a:p>
          <a:p>
            <a:r>
              <a:rPr lang="pt-PT" sz="900">
                <a:solidFill>
                  <a:schemeClr val="bg1"/>
                </a:solidFill>
              </a:rPr>
              <a:t>Gonçalo Jorge Loureiro de Freitas, Nº 98012</a:t>
            </a:r>
          </a:p>
        </p:txBody>
      </p:sp>
      <p:pic>
        <p:nvPicPr>
          <p:cNvPr id="2050" name="Picture 2" descr="Universidade de Aveiro | University Info | 8 Masters in English -  Mastersportal.com">
            <a:extLst>
              <a:ext uri="{FF2B5EF4-FFF2-40B4-BE49-F238E27FC236}">
                <a16:creationId xmlns:a16="http://schemas.microsoft.com/office/drawing/2014/main" id="{102E033D-BCA8-457B-429F-7E318BC88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986" y="4560971"/>
            <a:ext cx="1144988" cy="42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426" name="Google Shape;426;p38"/>
          <p:cNvSpPr txBox="1">
            <a:spLocks noGrp="1"/>
          </p:cNvSpPr>
          <p:nvPr>
            <p:ph type="subTitle" idx="1"/>
          </p:nvPr>
        </p:nvSpPr>
        <p:spPr>
          <a:xfrm>
            <a:off x="3184350" y="3495808"/>
            <a:ext cx="28773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Slight Introduction to Convolutional Neural Network</a:t>
            </a:r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47C301-26C6-FD4C-77A4-D21924543287}"/>
              </a:ext>
            </a:extLst>
          </p:cNvPr>
          <p:cNvSpPr txBox="1"/>
          <p:nvPr/>
        </p:nvSpPr>
        <p:spPr>
          <a:xfrm>
            <a:off x="8702222" y="4736424"/>
            <a:ext cx="44177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dirty="0">
                <a:solidFill>
                  <a:srgbClr val="DCAE52"/>
                </a:solidFill>
                <a:latin typeface="Montserrat"/>
              </a:rPr>
              <a:t>10</a:t>
            </a:r>
            <a:endParaRPr lang="pt-PT" sz="1800" dirty="0">
              <a:solidFill>
                <a:srgbClr val="DCAE52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91;p34">
            <a:extLst>
              <a:ext uri="{FF2B5EF4-FFF2-40B4-BE49-F238E27FC236}">
                <a16:creationId xmlns:a16="http://schemas.microsoft.com/office/drawing/2014/main" id="{C422E394-1CC9-41B6-A83A-B536434D6F1A}"/>
              </a:ext>
            </a:extLst>
          </p:cNvPr>
          <p:cNvSpPr txBox="1">
            <a:spLocks/>
          </p:cNvSpPr>
          <p:nvPr/>
        </p:nvSpPr>
        <p:spPr>
          <a:xfrm>
            <a:off x="118210" y="1089273"/>
            <a:ext cx="5342248" cy="2329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895350" lvl="1" indent="-285750" algn="l">
              <a:buClr>
                <a:srgbClr val="DCAE52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Montserrat" panose="00000500000000000000" pitchFamily="2" charset="0"/>
              </a:rPr>
              <a:t>2 Key Components :</a:t>
            </a:r>
          </a:p>
          <a:p>
            <a:pPr marL="895350" lvl="1" indent="-285750" algn="l">
              <a:buClr>
                <a:srgbClr val="DCAE52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52550" lvl="2" indent="-285750" algn="l">
              <a:buClr>
                <a:srgbClr val="DCAE52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Montserrat" panose="00000500000000000000" pitchFamily="2" charset="0"/>
              </a:rPr>
              <a:t>Convolution tool that performers Feature Extracting of an image</a:t>
            </a:r>
          </a:p>
          <a:p>
            <a:pPr marL="1352550" lvl="2" indent="-285750" algn="l">
              <a:buClr>
                <a:srgbClr val="DCAE52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Fully connected layers predict class of an image based on the features extracted before</a:t>
            </a:r>
          </a:p>
          <a:p>
            <a:pPr marL="895350" lvl="1" indent="-285750" algn="l">
              <a:buClr>
                <a:srgbClr val="DCAE52"/>
              </a:buClr>
              <a:buFont typeface="Arial" panose="020B0604020202020204" pitchFamily="34" charset="0"/>
              <a:buChar char="•"/>
            </a:pPr>
            <a:endParaRPr lang="pt-PT" sz="160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Google Shape;392;p34">
            <a:extLst>
              <a:ext uri="{FF2B5EF4-FFF2-40B4-BE49-F238E27FC236}">
                <a16:creationId xmlns:a16="http://schemas.microsoft.com/office/drawing/2014/main" id="{9AA78381-0E63-4A87-80D3-376D0BE278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F730E98-CB68-35E0-C88B-3BE00D2BD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0" y="3217407"/>
            <a:ext cx="6269890" cy="1801106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C4AE75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  <p:sp>
        <p:nvSpPr>
          <p:cNvPr id="3" name="CaixaDeTexto 8">
            <a:extLst>
              <a:ext uri="{FF2B5EF4-FFF2-40B4-BE49-F238E27FC236}">
                <a16:creationId xmlns:a16="http://schemas.microsoft.com/office/drawing/2014/main" id="{B342338A-DAE6-0361-459E-CE4B0A27A7FF}"/>
              </a:ext>
            </a:extLst>
          </p:cNvPr>
          <p:cNvSpPr txBox="1"/>
          <p:nvPr/>
        </p:nvSpPr>
        <p:spPr>
          <a:xfrm>
            <a:off x="5359632" y="3223757"/>
            <a:ext cx="3022291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b="0" i="0" u="none" strike="noStrike" kern="1200" cap="none" spc="0" baseline="0">
                <a:solidFill>
                  <a:schemeClr val="tx1"/>
                </a:solidFill>
                <a:uFillTx/>
                <a:latin typeface="Garamond"/>
              </a:rPr>
              <a:t>Fig.7: </a:t>
            </a:r>
            <a:r>
              <a:rPr lang="pt-PT" sz="1600" b="0" i="0" u="none" strike="noStrike" kern="1200" cap="none" spc="0" baseline="0" err="1">
                <a:solidFill>
                  <a:schemeClr val="tx1"/>
                </a:solidFill>
                <a:uFillTx/>
                <a:latin typeface="Garamond"/>
              </a:rPr>
              <a:t>Example</a:t>
            </a:r>
            <a:r>
              <a:rPr lang="pt-PT" sz="1600" b="0" i="0" u="none" strike="noStrike" kern="1200" cap="none" spc="0" baseline="0">
                <a:solidFill>
                  <a:schemeClr val="tx1"/>
                </a:solidFill>
                <a:uFillTx/>
                <a:latin typeface="Garamond"/>
              </a:rPr>
              <a:t> </a:t>
            </a:r>
            <a:r>
              <a:rPr lang="pt-PT" sz="1600" b="0" i="0" u="none" strike="noStrike" kern="1200" cap="none" spc="0" baseline="0" err="1">
                <a:solidFill>
                  <a:schemeClr val="tx1"/>
                </a:solidFill>
                <a:uFillTx/>
                <a:latin typeface="Garamond"/>
              </a:rPr>
              <a:t>of</a:t>
            </a:r>
            <a:r>
              <a:rPr lang="pt-PT" sz="1600" b="0" i="0" u="none" strike="noStrike" kern="1200" cap="none" spc="0" baseline="0">
                <a:solidFill>
                  <a:schemeClr val="tx1"/>
                </a:solidFill>
                <a:uFillTx/>
                <a:latin typeface="Garamond"/>
              </a:rPr>
              <a:t> a CNN </a:t>
            </a:r>
            <a:r>
              <a:rPr lang="pt-PT" sz="1600" b="0" i="0" u="none" strike="noStrike" kern="1200" cap="none" spc="0" baseline="0" err="1">
                <a:solidFill>
                  <a:schemeClr val="tx1"/>
                </a:solidFill>
                <a:uFillTx/>
                <a:latin typeface="Garamond"/>
              </a:rPr>
              <a:t>architecture</a:t>
            </a:r>
            <a:endParaRPr lang="pt-PT" sz="1600" b="0" i="0" u="none" strike="noStrike" kern="1200" cap="none" spc="0" baseline="0">
              <a:solidFill>
                <a:schemeClr val="tx1"/>
              </a:solidFill>
              <a:uFillTx/>
              <a:latin typeface="Garamond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563D9B6-D5C3-28E6-FA71-327B8F203024}"/>
              </a:ext>
            </a:extLst>
          </p:cNvPr>
          <p:cNvSpPr txBox="1"/>
          <p:nvPr/>
        </p:nvSpPr>
        <p:spPr>
          <a:xfrm>
            <a:off x="-16610" y="4774168"/>
            <a:ext cx="49286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dirty="0">
                <a:solidFill>
                  <a:srgbClr val="DCAE52"/>
                </a:solidFill>
                <a:latin typeface="Montserrat"/>
              </a:rPr>
              <a:t>11</a:t>
            </a:r>
            <a:endParaRPr lang="pt-PT" sz="1800" dirty="0">
              <a:solidFill>
                <a:srgbClr val="DCAE52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660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err="1"/>
              <a:t>Approach</a:t>
            </a:r>
            <a:endParaRPr/>
          </a:p>
        </p:txBody>
      </p:sp>
      <p:sp>
        <p:nvSpPr>
          <p:cNvPr id="426" name="Google Shape;426;p38"/>
          <p:cNvSpPr txBox="1">
            <a:spLocks noGrp="1"/>
          </p:cNvSpPr>
          <p:nvPr>
            <p:ph type="subTitle" idx="1"/>
          </p:nvPr>
        </p:nvSpPr>
        <p:spPr>
          <a:xfrm>
            <a:off x="3184350" y="3495808"/>
            <a:ext cx="28773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we’ve attacked the problem</a:t>
            </a:r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6D56C69-8478-DCD5-53C9-1F572C9CD17B}"/>
              </a:ext>
            </a:extLst>
          </p:cNvPr>
          <p:cNvSpPr txBox="1"/>
          <p:nvPr/>
        </p:nvSpPr>
        <p:spPr>
          <a:xfrm>
            <a:off x="8743950" y="4774168"/>
            <a:ext cx="4889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dirty="0">
                <a:solidFill>
                  <a:srgbClr val="DCAE52"/>
                </a:solidFill>
                <a:latin typeface="Montserrat"/>
              </a:rPr>
              <a:t>12</a:t>
            </a:r>
            <a:endParaRPr lang="pt-PT" sz="1800" dirty="0">
              <a:solidFill>
                <a:srgbClr val="DCAE52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49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>
            <a:spLocks noGrp="1"/>
          </p:cNvSpPr>
          <p:nvPr>
            <p:ph type="subTitle" idx="1"/>
          </p:nvPr>
        </p:nvSpPr>
        <p:spPr>
          <a:xfrm>
            <a:off x="1550988" y="1159361"/>
            <a:ext cx="6571785" cy="1558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Font typeface="Courier New" panose="02070309020205020404" pitchFamily="49" charset="0"/>
              <a:buChar char="o"/>
            </a:pPr>
            <a:r>
              <a:rPr lang="en-US" sz="1400">
                <a:latin typeface="Arial" panose="020B0604020202020204" pitchFamily="34" charset="0"/>
              </a:rPr>
              <a:t>Division in 2 mini Projects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Font typeface="Courier New" panose="02070309020205020404" pitchFamily="49" charset="0"/>
              <a:buChar char="o"/>
            </a:pPr>
            <a:endParaRPr lang="en-US" sz="1400">
              <a:latin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Font typeface="Courier New" panose="02070309020205020404" pitchFamily="49" charset="0"/>
              <a:buChar char="o"/>
            </a:pPr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A5A500-2001-4362-9DFE-3B3AA88A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607" y="1015827"/>
            <a:ext cx="3711000" cy="393900"/>
          </a:xfrm>
        </p:spPr>
        <p:txBody>
          <a:bodyPr/>
          <a:lstStyle/>
          <a:p>
            <a:r>
              <a:rPr lang="pt-PT" sz="2000" err="1">
                <a:latin typeface="Montserrat" panose="00000500000000000000" pitchFamily="2" charset="0"/>
              </a:rPr>
              <a:t>The</a:t>
            </a:r>
            <a:r>
              <a:rPr lang="pt-PT" sz="2000">
                <a:latin typeface="Montserrat" panose="00000500000000000000" pitchFamily="2" charset="0"/>
              </a:rPr>
              <a:t> </a:t>
            </a:r>
            <a:r>
              <a:rPr lang="pt-PT" sz="2000" err="1">
                <a:latin typeface="Montserrat" panose="00000500000000000000" pitchFamily="2" charset="0"/>
              </a:rPr>
              <a:t>Approach</a:t>
            </a:r>
            <a:endParaRPr lang="pt-PT" sz="2000">
              <a:latin typeface="Montserrat" panose="00000500000000000000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704C13-0DE7-F397-6522-762584FC2627}"/>
              </a:ext>
            </a:extLst>
          </p:cNvPr>
          <p:cNvSpPr txBox="1"/>
          <p:nvPr/>
        </p:nvSpPr>
        <p:spPr>
          <a:xfrm>
            <a:off x="4745038" y="2102248"/>
            <a:ext cx="541337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Font typeface="Courier New" panose="02070309020205020404" pitchFamily="49" charset="0"/>
              <a:buChar char="o"/>
            </a:pPr>
            <a:r>
              <a:rPr lang="en-US" sz="1400">
                <a:solidFill>
                  <a:srgbClr val="E9E2C9"/>
                </a:solidFill>
                <a:latin typeface="Arial" panose="020B0604020202020204" pitchFamily="34" charset="0"/>
              </a:rPr>
              <a:t>2nd Mini Project</a:t>
            </a:r>
          </a:p>
          <a:p>
            <a:pPr marL="742950" lvl="1" indent="-285750">
              <a:buClr>
                <a:srgbClr val="DCAE52"/>
              </a:buClr>
              <a:buFont typeface="Courier New" panose="02070309020205020404" pitchFamily="49" charset="0"/>
              <a:buChar char="o"/>
            </a:pPr>
            <a:r>
              <a:rPr lang="en-US" sz="1200">
                <a:solidFill>
                  <a:srgbClr val="E9E2C9"/>
                </a:solidFill>
                <a:latin typeface="Arial" panose="020B0604020202020204" pitchFamily="34" charset="0"/>
              </a:rPr>
              <a:t>4 experiments performed</a:t>
            </a:r>
          </a:p>
          <a:p>
            <a:pPr marL="742950" lvl="1" indent="-285750">
              <a:buClr>
                <a:srgbClr val="DCAE52"/>
              </a:buClr>
              <a:buFont typeface="Courier New" panose="02070309020205020404" pitchFamily="49" charset="0"/>
              <a:buChar char="o"/>
            </a:pPr>
            <a:r>
              <a:rPr lang="en-US" sz="1200">
                <a:solidFill>
                  <a:srgbClr val="E9E2C9"/>
                </a:solidFill>
                <a:latin typeface="Arial" panose="020B0604020202020204" pitchFamily="34" charset="0"/>
              </a:rPr>
              <a:t>Balanced</a:t>
            </a:r>
          </a:p>
          <a:p>
            <a:pPr marL="742950" lvl="1" indent="-285750">
              <a:buClr>
                <a:srgbClr val="DCAE52"/>
              </a:buClr>
              <a:buFont typeface="Courier New" panose="02070309020205020404" pitchFamily="49" charset="0"/>
              <a:buChar char="o"/>
            </a:pPr>
            <a:r>
              <a:rPr lang="en-US" sz="1200">
                <a:solidFill>
                  <a:srgbClr val="E9E2C9"/>
                </a:solidFill>
                <a:latin typeface="Arial" panose="020B0604020202020204" pitchFamily="34" charset="0"/>
              </a:rPr>
              <a:t>Data Augmentation</a:t>
            </a:r>
          </a:p>
          <a:p>
            <a:pPr marL="742950" lvl="1" indent="-285750">
              <a:buClr>
                <a:srgbClr val="DCAE52"/>
              </a:buClr>
              <a:buFont typeface="Courier New" panose="02070309020205020404" pitchFamily="49" charset="0"/>
              <a:buChar char="o"/>
            </a:pPr>
            <a:r>
              <a:rPr lang="en-US" sz="1200">
                <a:solidFill>
                  <a:srgbClr val="E9E2C9"/>
                </a:solidFill>
                <a:latin typeface="Arial" panose="020B0604020202020204" pitchFamily="34" charset="0"/>
              </a:rPr>
              <a:t>VGG19</a:t>
            </a:r>
          </a:p>
          <a:p>
            <a:pPr marL="742950" lvl="1" indent="-285750">
              <a:buClr>
                <a:srgbClr val="DCAE52"/>
              </a:buClr>
              <a:buFont typeface="Courier New" panose="02070309020205020404" pitchFamily="49" charset="0"/>
              <a:buChar char="o"/>
            </a:pPr>
            <a:r>
              <a:rPr lang="en-US" sz="1200">
                <a:solidFill>
                  <a:srgbClr val="E9E2C9"/>
                </a:solidFill>
                <a:latin typeface="Arial" panose="020B0604020202020204" pitchFamily="34" charset="0"/>
              </a:rPr>
              <a:t>InceptionV3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9CF7A3D-0408-C15D-E9C6-030CF3E590FC}"/>
              </a:ext>
            </a:extLst>
          </p:cNvPr>
          <p:cNvSpPr txBox="1"/>
          <p:nvPr/>
        </p:nvSpPr>
        <p:spPr>
          <a:xfrm>
            <a:off x="1550988" y="2144391"/>
            <a:ext cx="3194050" cy="123110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E9E2C9"/>
                </a:solidFill>
              </a:rPr>
              <a:t>1st Mini Project</a:t>
            </a:r>
          </a:p>
          <a:p>
            <a:pPr marL="742950" lvl="1" indent="-285750">
              <a:buClr>
                <a:srgbClr val="DCAE5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E9E2C9"/>
                </a:solidFill>
              </a:rPr>
              <a:t>3 experiments performed</a:t>
            </a:r>
          </a:p>
          <a:p>
            <a:pPr marL="742950" lvl="1" indent="-285750">
              <a:buClr>
                <a:srgbClr val="DCAE5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E9E2C9"/>
                </a:solidFill>
              </a:rPr>
              <a:t>Training Set Unbalanced</a:t>
            </a:r>
          </a:p>
          <a:p>
            <a:pPr marL="742950" lvl="1" indent="-285750">
              <a:buClr>
                <a:srgbClr val="DCAE5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E9E2C9"/>
                </a:solidFill>
              </a:rPr>
              <a:t>Training Set  Balanced</a:t>
            </a:r>
          </a:p>
          <a:p>
            <a:pPr marL="742950" lvl="1" indent="-285750">
              <a:buClr>
                <a:srgbClr val="DCAE5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E9E2C9"/>
                </a:solidFill>
              </a:rPr>
              <a:t>Balanced  + k-fold Cross Validation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E525970-D598-6B24-2791-94FD62E238E6}"/>
              </a:ext>
            </a:extLst>
          </p:cNvPr>
          <p:cNvSpPr txBox="1"/>
          <p:nvPr/>
        </p:nvSpPr>
        <p:spPr>
          <a:xfrm>
            <a:off x="8743950" y="4774168"/>
            <a:ext cx="4889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dirty="0">
                <a:solidFill>
                  <a:srgbClr val="DCAE52"/>
                </a:solidFill>
                <a:latin typeface="Montserrat"/>
              </a:rPr>
              <a:t>13</a:t>
            </a:r>
            <a:endParaRPr lang="pt-PT" sz="1800" dirty="0">
              <a:solidFill>
                <a:srgbClr val="DCAE52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833B-C7F0-4A49-802C-EE84B273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355" y="649170"/>
            <a:ext cx="5150100" cy="431400"/>
          </a:xfrm>
        </p:spPr>
        <p:txBody>
          <a:bodyPr/>
          <a:lstStyle/>
          <a:p>
            <a:r>
              <a:rPr lang="pt-PT" sz="2800" dirty="0"/>
              <a:t>Mini Project 1 (1/4)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54D739A-7025-7FAE-14D4-D91A6A05BFF5}"/>
              </a:ext>
            </a:extLst>
          </p:cNvPr>
          <p:cNvSpPr txBox="1"/>
          <p:nvPr/>
        </p:nvSpPr>
        <p:spPr>
          <a:xfrm>
            <a:off x="1260475" y="1600855"/>
            <a:ext cx="676275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Font typeface="Courier New" panose="02070309020205020404" pitchFamily="49" charset="0"/>
              <a:buChar char="o"/>
            </a:pPr>
            <a:r>
              <a:rPr lang="en-US" sz="1400">
                <a:solidFill>
                  <a:srgbClr val="E9E2C9"/>
                </a:solidFill>
                <a:latin typeface="Arial" panose="020B0604020202020204" pitchFamily="34" charset="0"/>
              </a:rPr>
              <a:t>Description of the CNN model used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Font typeface="Courier New" panose="02070309020205020404" pitchFamily="49" charset="0"/>
              <a:buChar char="o"/>
            </a:pPr>
            <a:endParaRPr lang="en-US" sz="1400">
              <a:solidFill>
                <a:srgbClr val="E9E2C9"/>
              </a:solidFill>
              <a:latin typeface="Arial" panose="020B0604020202020204" pitchFamily="34" charset="0"/>
            </a:endParaRPr>
          </a:p>
          <a:p>
            <a:pPr marL="742950" lvl="1" indent="-285750">
              <a:buClr>
                <a:srgbClr val="DCAE52"/>
              </a:buClr>
              <a:buFont typeface="Courier New" panose="02070309020205020404" pitchFamily="49" charset="0"/>
              <a:buChar char="o"/>
            </a:pPr>
            <a:r>
              <a:rPr lang="en-US" sz="1200">
                <a:solidFill>
                  <a:srgbClr val="E9E2C9"/>
                </a:solidFill>
                <a:latin typeface="Arial" panose="020B0604020202020204" pitchFamily="34" charset="0"/>
              </a:rPr>
              <a:t>5 convolutional blocks comprised of convolutional layer</a:t>
            </a:r>
          </a:p>
          <a:p>
            <a:pPr marL="457200" lvl="8">
              <a:buClr>
                <a:srgbClr val="DCAE52"/>
              </a:buClr>
            </a:pPr>
            <a:endParaRPr lang="en-US" sz="1200">
              <a:solidFill>
                <a:srgbClr val="E9E2C9"/>
              </a:solidFill>
              <a:latin typeface="Arial" panose="020B0604020202020204" pitchFamily="34" charset="0"/>
            </a:endParaRPr>
          </a:p>
          <a:p>
            <a:pPr marL="457200" lvl="8">
              <a:buClr>
                <a:srgbClr val="DCAE52"/>
              </a:buClr>
            </a:pPr>
            <a:endParaRPr lang="en-US" sz="1200">
              <a:solidFill>
                <a:srgbClr val="E9E2C9"/>
              </a:solidFill>
              <a:latin typeface="Arial" panose="020B0604020202020204" pitchFamily="34" charset="0"/>
            </a:endParaRPr>
          </a:p>
          <a:p>
            <a:pPr marL="457200" lvl="8">
              <a:buClr>
                <a:srgbClr val="DCAE52"/>
              </a:buClr>
            </a:pPr>
            <a:endParaRPr lang="en-US" sz="1200">
              <a:solidFill>
                <a:srgbClr val="E9E2C9"/>
              </a:solidFill>
              <a:latin typeface="Arial" panose="020B0604020202020204" pitchFamily="34" charset="0"/>
            </a:endParaRPr>
          </a:p>
          <a:p>
            <a:pPr marL="742950" lvl="3" indent="-285750">
              <a:buClr>
                <a:srgbClr val="DCAE52"/>
              </a:buClr>
              <a:buFont typeface="Courier New" panose="02070309020205020404" pitchFamily="49" charset="0"/>
              <a:buChar char="o"/>
            </a:pPr>
            <a:r>
              <a:rPr lang="en-US" sz="1200">
                <a:solidFill>
                  <a:srgbClr val="E9E2C9"/>
                </a:solidFill>
                <a:latin typeface="Arial" panose="020B0604020202020204" pitchFamily="34" charset="0"/>
              </a:rPr>
              <a:t>Flatten layer followed by 4 fully connected layers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4882252-C5A0-FC8E-0729-A4D1B93C8B31}"/>
              </a:ext>
            </a:extLst>
          </p:cNvPr>
          <p:cNvSpPr txBox="1"/>
          <p:nvPr/>
        </p:nvSpPr>
        <p:spPr>
          <a:xfrm>
            <a:off x="390525" y="3295401"/>
            <a:ext cx="676275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E9E2C9"/>
                </a:solidFill>
                <a:latin typeface="Arial" panose="020B0604020202020204" pitchFamily="34" charset="0"/>
              </a:rPr>
              <a:t>Important to notice: 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Font typeface="Courier New" panose="02070309020205020404" pitchFamily="49" charset="0"/>
              <a:buChar char="o"/>
            </a:pPr>
            <a:endParaRPr lang="en-US" sz="1400" dirty="0">
              <a:solidFill>
                <a:srgbClr val="E9E2C9"/>
              </a:solidFill>
              <a:latin typeface="Arial" panose="020B0604020202020204" pitchFamily="34" charset="0"/>
            </a:endParaRPr>
          </a:p>
          <a:p>
            <a:pPr marL="742950" lvl="1" indent="-285750">
              <a:buClr>
                <a:srgbClr val="DCAE5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E9E2C9"/>
                </a:solidFill>
                <a:latin typeface="Arial" panose="020B0604020202020204" pitchFamily="34" charset="0"/>
              </a:rPr>
              <a:t>Some of the blocks have dropouts in order to reduce over-fitting</a:t>
            </a:r>
          </a:p>
          <a:p>
            <a:pPr marL="742950" lvl="1" indent="-285750">
              <a:buClr>
                <a:srgbClr val="DCAE52"/>
              </a:buClr>
              <a:buFont typeface="Courier New" panose="02070309020205020404" pitchFamily="49" charset="0"/>
              <a:buChar char="o"/>
            </a:pPr>
            <a:endParaRPr lang="en-US" sz="1200" dirty="0">
              <a:solidFill>
                <a:srgbClr val="E9E2C9"/>
              </a:solidFill>
              <a:latin typeface="Arial" panose="020B0604020202020204" pitchFamily="34" charset="0"/>
            </a:endParaRPr>
          </a:p>
          <a:p>
            <a:pPr marL="742950" lvl="3" indent="-285750">
              <a:buClr>
                <a:srgbClr val="DCAE5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E9E2C9"/>
                </a:solidFill>
                <a:latin typeface="Arial" panose="020B0604020202020204" pitchFamily="34" charset="0"/>
              </a:rPr>
              <a:t>Activation function: </a:t>
            </a:r>
            <a:r>
              <a:rPr lang="en-US" sz="1200" dirty="0" err="1">
                <a:solidFill>
                  <a:srgbClr val="E9E2C9"/>
                </a:solidFill>
                <a:latin typeface="Arial" panose="020B0604020202020204" pitchFamily="34" charset="0"/>
              </a:rPr>
              <a:t>Relu</a:t>
            </a:r>
            <a:r>
              <a:rPr lang="en-US" sz="1200" dirty="0">
                <a:solidFill>
                  <a:srgbClr val="E9E2C9"/>
                </a:solidFill>
                <a:latin typeface="Arial" panose="020B0604020202020204" pitchFamily="34" charset="0"/>
              </a:rPr>
              <a:t>; the last layer the activation </a:t>
            </a:r>
            <a:r>
              <a:rPr lang="en-US" sz="1200" dirty="0" err="1">
                <a:solidFill>
                  <a:srgbClr val="E9E2C9"/>
                </a:solidFill>
                <a:latin typeface="Arial" panose="020B0604020202020204" pitchFamily="34" charset="0"/>
              </a:rPr>
              <a:t>fuction</a:t>
            </a:r>
            <a:r>
              <a:rPr lang="en-US" sz="1200" dirty="0">
                <a:solidFill>
                  <a:srgbClr val="E9E2C9"/>
                </a:solidFill>
                <a:latin typeface="Arial" panose="020B0604020202020204" pitchFamily="34" charset="0"/>
              </a:rPr>
              <a:t> was Sigmoid duo to this problem being a binary classification problem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C31DE67-E4A5-498D-2ED4-F03F1C7F13FE}"/>
              </a:ext>
            </a:extLst>
          </p:cNvPr>
          <p:cNvSpPr txBox="1"/>
          <p:nvPr/>
        </p:nvSpPr>
        <p:spPr>
          <a:xfrm>
            <a:off x="5593767" y="451920"/>
            <a:ext cx="3550233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10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binary_crossentropy</a:t>
            </a:r>
            <a:r>
              <a:rPr lang="pt-P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r>
              <a:rPr lang="pt-P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Adam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0.000001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PT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PT" sz="1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pt-P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keras</a:t>
            </a:r>
            <a:r>
              <a:rPr lang="pt-P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pt-P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10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pt-P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pt-P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keras</a:t>
            </a:r>
            <a:r>
              <a:rPr lang="pt-P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pt-P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Recall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'recall'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pt-PT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PT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BC52B3A-5C86-606C-6FF6-35C83A165E90}"/>
              </a:ext>
            </a:extLst>
          </p:cNvPr>
          <p:cNvSpPr txBox="1"/>
          <p:nvPr/>
        </p:nvSpPr>
        <p:spPr>
          <a:xfrm>
            <a:off x="8743950" y="4774168"/>
            <a:ext cx="4889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dirty="0">
                <a:solidFill>
                  <a:srgbClr val="DCAE52"/>
                </a:solidFill>
                <a:latin typeface="Montserrat"/>
              </a:rPr>
              <a:t>14</a:t>
            </a:r>
            <a:endParaRPr lang="pt-PT" sz="1800" dirty="0">
              <a:solidFill>
                <a:srgbClr val="DCAE52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52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183EAB0-7FB3-4F76-B829-C8FBA1B4D9D8}"/>
              </a:ext>
            </a:extLst>
          </p:cNvPr>
          <p:cNvSpPr txBox="1">
            <a:spLocks/>
          </p:cNvSpPr>
          <p:nvPr/>
        </p:nvSpPr>
        <p:spPr>
          <a:xfrm>
            <a:off x="144780" y="213212"/>
            <a:ext cx="5150100" cy="431400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800" dirty="0">
                <a:solidFill>
                  <a:srgbClr val="DCAE52"/>
                </a:solidFill>
                <a:latin typeface="Abel"/>
              </a:rPr>
              <a:t>Mini Project 1 (2/4) </a:t>
            </a:r>
            <a:endParaRPr lang="pt-PT" sz="2800" dirty="0">
              <a:solidFill>
                <a:srgbClr val="DCAE52"/>
              </a:solidFill>
              <a:latin typeface="Abel" panose="02000506030000020004" pitchFamily="2" charset="0"/>
            </a:endParaRP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F95B864D-BF59-4E6A-90F5-51025806F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553" y="1567215"/>
            <a:ext cx="3699604" cy="1439484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C4AE75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  <p:sp>
        <p:nvSpPr>
          <p:cNvPr id="7" name="CaixaDeTexto 8">
            <a:extLst>
              <a:ext uri="{FF2B5EF4-FFF2-40B4-BE49-F238E27FC236}">
                <a16:creationId xmlns:a16="http://schemas.microsoft.com/office/drawing/2014/main" id="{113C3082-EC68-97D5-9D30-5F473EC9058E}"/>
              </a:ext>
            </a:extLst>
          </p:cNvPr>
          <p:cNvSpPr txBox="1"/>
          <p:nvPr/>
        </p:nvSpPr>
        <p:spPr>
          <a:xfrm>
            <a:off x="4998559" y="3089155"/>
            <a:ext cx="3699599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b="0" i="0" u="none" strike="noStrike" kern="1200" cap="none" spc="0" baseline="0">
                <a:solidFill>
                  <a:srgbClr val="E9E2C9"/>
                </a:solidFill>
                <a:uFillTx/>
                <a:latin typeface="+mn-lt"/>
              </a:rPr>
              <a:t>Fig.8: </a:t>
            </a:r>
            <a:r>
              <a:rPr lang="pt-PT" sz="1600" b="0" i="0" u="none" strike="noStrike" kern="1200" cap="none" spc="0" baseline="0" err="1">
                <a:solidFill>
                  <a:srgbClr val="E9E2C9"/>
                </a:solidFill>
                <a:uFillTx/>
                <a:latin typeface="+mn-lt"/>
              </a:rPr>
              <a:t>Summary</a:t>
            </a:r>
            <a:r>
              <a:rPr lang="pt-PT" sz="1600" b="0" i="0" u="none" strike="noStrike" kern="1200" cap="none" spc="0" baseline="0">
                <a:solidFill>
                  <a:srgbClr val="E9E2C9"/>
                </a:solidFill>
                <a:uFillTx/>
                <a:latin typeface="+mn-lt"/>
              </a:rPr>
              <a:t> </a:t>
            </a:r>
            <a:r>
              <a:rPr lang="pt-PT" sz="1600" b="0" i="0" u="none" strike="noStrike" kern="1200" cap="none" spc="0" baseline="0" err="1">
                <a:solidFill>
                  <a:srgbClr val="E9E2C9"/>
                </a:solidFill>
                <a:uFillTx/>
                <a:latin typeface="+mn-lt"/>
              </a:rPr>
              <a:t>of</a:t>
            </a:r>
            <a:r>
              <a:rPr lang="pt-PT" sz="1600" b="0" i="0" u="none" strike="noStrike" kern="1200" cap="none" spc="0" baseline="0">
                <a:solidFill>
                  <a:srgbClr val="E9E2C9"/>
                </a:solidFill>
                <a:uFillTx/>
                <a:latin typeface="+mn-lt"/>
              </a:rPr>
              <a:t> the </a:t>
            </a:r>
            <a:r>
              <a:rPr lang="pt-PT" sz="1600" b="0" i="0" u="none" strike="noStrike" kern="1200" cap="none" spc="0" baseline="0" err="1">
                <a:solidFill>
                  <a:srgbClr val="E9E2C9"/>
                </a:solidFill>
                <a:uFillTx/>
                <a:latin typeface="+mn-lt"/>
              </a:rPr>
              <a:t>parameters</a:t>
            </a:r>
            <a:r>
              <a:rPr lang="pt-PT" sz="1600" b="0" i="0" u="none" strike="noStrike" kern="1200" cap="none" spc="0" baseline="0">
                <a:solidFill>
                  <a:srgbClr val="E9E2C9"/>
                </a:solidFill>
                <a:uFillTx/>
                <a:latin typeface="+mn-lt"/>
              </a:rPr>
              <a:t> </a:t>
            </a:r>
            <a:r>
              <a:rPr lang="pt-PT" sz="1600" b="0" i="0" u="none" strike="noStrike" kern="1200" cap="none" spc="0" baseline="0" err="1">
                <a:solidFill>
                  <a:srgbClr val="E9E2C9"/>
                </a:solidFill>
                <a:uFillTx/>
                <a:latin typeface="+mn-lt"/>
              </a:rPr>
              <a:t>of</a:t>
            </a:r>
            <a:r>
              <a:rPr lang="pt-PT" sz="1600" b="0" i="0" u="none" strike="noStrike" kern="1200" cap="none" spc="0" baseline="0">
                <a:solidFill>
                  <a:srgbClr val="E9E2C9"/>
                </a:solidFill>
                <a:uFillTx/>
                <a:latin typeface="+mn-lt"/>
              </a:rPr>
              <a:t> the </a:t>
            </a:r>
            <a:r>
              <a:rPr lang="pt-PT" sz="1600" b="0" i="0" u="none" strike="noStrike" kern="1200" cap="none" spc="0" baseline="0" err="1">
                <a:solidFill>
                  <a:srgbClr val="E9E2C9"/>
                </a:solidFill>
                <a:uFillTx/>
                <a:latin typeface="+mn-lt"/>
              </a:rPr>
              <a:t>model</a:t>
            </a:r>
            <a:endParaRPr lang="pt-PT" sz="1600" b="0" i="0" u="none" strike="noStrike" kern="1200" cap="none" spc="0" baseline="0">
              <a:solidFill>
                <a:srgbClr val="E9E2C9"/>
              </a:solidFill>
              <a:uFillTx/>
              <a:latin typeface="+mn-lt"/>
            </a:endParaRPr>
          </a:p>
        </p:txBody>
      </p:sp>
      <p:sp>
        <p:nvSpPr>
          <p:cNvPr id="13" name="CaixaDeTexto 2">
            <a:extLst>
              <a:ext uri="{FF2B5EF4-FFF2-40B4-BE49-F238E27FC236}">
                <a16:creationId xmlns:a16="http://schemas.microsoft.com/office/drawing/2014/main" id="{9BB5DA29-8CCD-8DC7-4161-091FDCF7480E}"/>
              </a:ext>
            </a:extLst>
          </p:cNvPr>
          <p:cNvSpPr txBox="1"/>
          <p:nvPr/>
        </p:nvSpPr>
        <p:spPr>
          <a:xfrm>
            <a:off x="449581" y="1002090"/>
            <a:ext cx="3699606" cy="31700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600" b="0" i="0" u="none" strike="noStrike" kern="0" cap="none" spc="0" baseline="0" dirty="0">
              <a:solidFill>
                <a:srgbClr val="E9E2C9"/>
              </a:solidFill>
              <a:uFillTx/>
              <a:latin typeface="+mn-lt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b="0" i="0" u="none" strike="noStrike" kern="1200" cap="none" spc="0" baseline="0" dirty="0">
                <a:solidFill>
                  <a:srgbClr val="E9E2C9"/>
                </a:solidFill>
                <a:uFillTx/>
                <a:latin typeface="+mn-lt"/>
              </a:rPr>
              <a:t>1nd Step: Normalize </a:t>
            </a:r>
            <a:r>
              <a:rPr lang="pt-PT" sz="1600" b="0" i="0" u="none" strike="noStrike" kern="1200" cap="none" spc="0" baseline="0" dirty="0" err="1">
                <a:solidFill>
                  <a:srgbClr val="E9E2C9"/>
                </a:solidFill>
                <a:uFillTx/>
                <a:latin typeface="+mn-lt"/>
              </a:rPr>
              <a:t>and</a:t>
            </a:r>
            <a:r>
              <a:rPr lang="pt-PT" sz="1600" b="0" i="0" u="none" strike="noStrike" kern="1200" cap="none" spc="0" baseline="0" dirty="0">
                <a:solidFill>
                  <a:srgbClr val="E9E2C9"/>
                </a:solidFill>
                <a:uFillTx/>
                <a:latin typeface="+mn-lt"/>
              </a:rPr>
              <a:t> </a:t>
            </a:r>
            <a:r>
              <a:rPr lang="pt-PT" sz="1600" b="0" i="0" u="none" strike="noStrike" kern="1200" cap="none" spc="0" baseline="0" dirty="0" err="1">
                <a:solidFill>
                  <a:srgbClr val="E9E2C9"/>
                </a:solidFill>
                <a:uFillTx/>
                <a:latin typeface="+mn-lt"/>
              </a:rPr>
              <a:t>scale</a:t>
            </a:r>
            <a:r>
              <a:rPr lang="pt-PT" sz="1600" b="0" i="0" u="none" strike="noStrike" kern="1200" cap="none" spc="0" baseline="0" dirty="0">
                <a:solidFill>
                  <a:srgbClr val="E9E2C9"/>
                </a:solidFill>
                <a:uFillTx/>
                <a:latin typeface="+mn-lt"/>
              </a:rPr>
              <a:t> </a:t>
            </a:r>
            <a:r>
              <a:rPr lang="pt-PT" sz="1600" b="0" i="0" u="none" strike="noStrike" kern="1200" cap="none" spc="0" baseline="0" dirty="0" err="1">
                <a:solidFill>
                  <a:srgbClr val="E9E2C9"/>
                </a:solidFill>
                <a:uFillTx/>
                <a:latin typeface="+mn-lt"/>
              </a:rPr>
              <a:t>down</a:t>
            </a:r>
            <a:r>
              <a:rPr lang="pt-PT" sz="1600" b="0" i="0" u="none" strike="noStrike" kern="1200" cap="none" spc="0" baseline="0" dirty="0">
                <a:solidFill>
                  <a:srgbClr val="E9E2C9"/>
                </a:solidFill>
                <a:uFillTx/>
                <a:latin typeface="+mn-lt"/>
              </a:rPr>
              <a:t> to [180, 180] the </a:t>
            </a:r>
            <a:r>
              <a:rPr lang="pt-PT" sz="1600" b="0" i="0" u="none" strike="noStrike" kern="1200" cap="none" spc="0" baseline="0" dirty="0" err="1">
                <a:solidFill>
                  <a:srgbClr val="E9E2C9"/>
                </a:solidFill>
                <a:uFillTx/>
                <a:latin typeface="+mn-lt"/>
              </a:rPr>
              <a:t>images</a:t>
            </a:r>
            <a:endParaRPr lang="pt-PT" sz="1600" b="0" i="0" u="none" strike="noStrike" kern="1200" cap="none" spc="0" baseline="0" dirty="0">
              <a:solidFill>
                <a:srgbClr val="E9E2C9"/>
              </a:solidFill>
              <a:uFillTx/>
              <a:latin typeface="+mn-lt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600" kern="1200" dirty="0">
              <a:solidFill>
                <a:srgbClr val="E9E2C9"/>
              </a:solidFill>
              <a:latin typeface="+mn-lt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600" b="0" i="0" u="none" strike="noStrike" kern="1200" cap="none" spc="0" baseline="0" dirty="0">
              <a:solidFill>
                <a:srgbClr val="E9E2C9"/>
              </a:solidFill>
              <a:uFillTx/>
              <a:latin typeface="+mn-lt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dirty="0">
                <a:solidFill>
                  <a:srgbClr val="E9E2C9"/>
                </a:solidFill>
                <a:latin typeface="+mj-lt"/>
              </a:rPr>
              <a:t>2nd</a:t>
            </a:r>
            <a:r>
              <a:rPr lang="pt-PT" b="0" i="0" u="none" strike="noStrike" kern="1200" cap="none" spc="0" baseline="0" dirty="0">
                <a:solidFill>
                  <a:srgbClr val="E9E2C9"/>
                </a:solidFill>
                <a:uFillTx/>
                <a:latin typeface="+mj-lt"/>
              </a:rPr>
              <a:t> Step: </a:t>
            </a:r>
            <a:r>
              <a:rPr lang="pt-PT" b="0" i="0" u="none" strike="noStrike" kern="1200" cap="none" spc="0" baseline="0" dirty="0" err="1">
                <a:solidFill>
                  <a:srgbClr val="E9E2C9"/>
                </a:solidFill>
                <a:uFillTx/>
                <a:latin typeface="+mj-lt"/>
              </a:rPr>
              <a:t>Fit</a:t>
            </a:r>
            <a:r>
              <a:rPr lang="pt-PT" b="0" i="0" u="none" strike="noStrike" kern="1200" cap="none" spc="0" baseline="0" dirty="0">
                <a:solidFill>
                  <a:srgbClr val="E9E2C9"/>
                </a:solidFill>
                <a:uFillTx/>
                <a:latin typeface="+mj-lt"/>
              </a:rPr>
              <a:t> the </a:t>
            </a:r>
            <a:r>
              <a:rPr lang="pt-PT" b="0" i="0" u="none" strike="noStrike" kern="1200" cap="none" spc="0" baseline="0" dirty="0" err="1">
                <a:solidFill>
                  <a:srgbClr val="E9E2C9"/>
                </a:solidFill>
                <a:uFillTx/>
                <a:latin typeface="+mj-lt"/>
              </a:rPr>
              <a:t>model</a:t>
            </a:r>
            <a:r>
              <a:rPr lang="pt-PT" b="0" i="0" u="none" strike="noStrike" kern="1200" cap="none" spc="0" baseline="0" dirty="0">
                <a:solidFill>
                  <a:srgbClr val="E9E2C9"/>
                </a:solidFill>
                <a:uFillTx/>
                <a:latin typeface="+mj-lt"/>
              </a:rPr>
              <a:t> </a:t>
            </a:r>
            <a:r>
              <a:rPr lang="pt-PT" b="0" i="0" u="none" strike="noStrike" kern="1200" cap="none" spc="0" baseline="0" dirty="0" err="1">
                <a:solidFill>
                  <a:srgbClr val="E9E2C9"/>
                </a:solidFill>
                <a:uFillTx/>
                <a:latin typeface="+mj-lt"/>
              </a:rPr>
              <a:t>saving</a:t>
            </a:r>
            <a:r>
              <a:rPr lang="pt-PT" b="0" i="0" u="none" strike="noStrike" kern="1200" cap="none" spc="0" baseline="0" dirty="0">
                <a:solidFill>
                  <a:srgbClr val="E9E2C9"/>
                </a:solidFill>
                <a:uFillTx/>
                <a:latin typeface="+mj-lt"/>
              </a:rPr>
              <a:t> </a:t>
            </a:r>
            <a:r>
              <a:rPr lang="pt-PT" b="0" i="0" u="none" strike="noStrike" kern="1200" cap="none" spc="0" baseline="0" dirty="0" err="1">
                <a:solidFill>
                  <a:srgbClr val="E9E2C9"/>
                </a:solidFill>
                <a:uFillTx/>
                <a:latin typeface="+mj-lt"/>
              </a:rPr>
              <a:t>its</a:t>
            </a:r>
            <a:r>
              <a:rPr lang="pt-PT" b="0" i="0" u="none" strike="noStrike" kern="1200" cap="none" spc="0" baseline="0" dirty="0">
                <a:solidFill>
                  <a:srgbClr val="E9E2C9"/>
                </a:solidFill>
                <a:uFillTx/>
                <a:latin typeface="+mj-lt"/>
              </a:rPr>
              <a:t> history</a:t>
            </a:r>
          </a:p>
          <a:p>
            <a:pPr marL="800100" lvl="1" indent="-342900">
              <a:buClr>
                <a:srgbClr val="DCAE52"/>
              </a:buClr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b="0" i="0" u="none" strike="noStrike" kern="0" cap="none" spc="0" baseline="0" dirty="0" err="1">
                <a:solidFill>
                  <a:srgbClr val="E9E2C9"/>
                </a:solidFill>
                <a:uFillTx/>
                <a:latin typeface="+mj-lt"/>
              </a:rPr>
              <a:t>Tested</a:t>
            </a:r>
            <a:r>
              <a:rPr lang="pt-PT" b="0" i="0" u="none" strike="noStrike" kern="0" cap="none" spc="0" baseline="0" dirty="0">
                <a:solidFill>
                  <a:srgbClr val="E9E2C9"/>
                </a:solidFill>
                <a:uFillTx/>
                <a:latin typeface="+mj-lt"/>
              </a:rPr>
              <a:t> </a:t>
            </a:r>
            <a:r>
              <a:rPr lang="pt-PT" b="0" i="0" u="none" strike="noStrike" kern="0" cap="none" spc="0" baseline="0" dirty="0" err="1">
                <a:solidFill>
                  <a:srgbClr val="E9E2C9"/>
                </a:solidFill>
                <a:uFillTx/>
                <a:latin typeface="+mj-lt"/>
              </a:rPr>
              <a:t>with</a:t>
            </a:r>
            <a:r>
              <a:rPr lang="pt-PT" b="0" i="0" u="none" strike="noStrike" kern="0" cap="none" spc="0" baseline="0" dirty="0">
                <a:solidFill>
                  <a:srgbClr val="E9E2C9"/>
                </a:solidFill>
                <a:uFillTx/>
                <a:latin typeface="+mj-lt"/>
              </a:rPr>
              <a:t> </a:t>
            </a:r>
            <a:r>
              <a:rPr lang="pt-PT" dirty="0">
                <a:solidFill>
                  <a:srgbClr val="E9E2C9"/>
                </a:solidFill>
                <a:latin typeface="+mj-lt"/>
              </a:rPr>
              <a:t>25 </a:t>
            </a:r>
            <a:r>
              <a:rPr lang="pt-PT" dirty="0" err="1">
                <a:solidFill>
                  <a:srgbClr val="E9E2C9"/>
                </a:solidFill>
                <a:latin typeface="+mj-lt"/>
              </a:rPr>
              <a:t>epochs</a:t>
            </a:r>
            <a:r>
              <a:rPr lang="pt-PT" dirty="0">
                <a:solidFill>
                  <a:srgbClr val="E9E2C9"/>
                </a:solidFill>
                <a:latin typeface="+mj-lt"/>
              </a:rPr>
              <a:t> </a:t>
            </a:r>
            <a:r>
              <a:rPr lang="pt-PT" b="0" i="0" u="none" strike="noStrike" kern="0" cap="none" spc="0" baseline="0" dirty="0" err="1">
                <a:solidFill>
                  <a:srgbClr val="E9E2C9"/>
                </a:solidFill>
                <a:uFillTx/>
                <a:latin typeface="+mj-lt"/>
              </a:rPr>
              <a:t>with</a:t>
            </a:r>
            <a:r>
              <a:rPr lang="pt-PT" b="0" i="0" u="none" strike="noStrike" kern="0" cap="none" spc="0" baseline="0" dirty="0">
                <a:solidFill>
                  <a:srgbClr val="E9E2C9"/>
                </a:solidFill>
                <a:uFillTx/>
                <a:latin typeface="+mj-lt"/>
              </a:rPr>
              <a:t> 200 steps per </a:t>
            </a:r>
            <a:r>
              <a:rPr lang="pt-PT" b="0" i="0" u="none" strike="noStrike" kern="0" cap="none" spc="0" baseline="0" dirty="0" err="1">
                <a:solidFill>
                  <a:srgbClr val="E9E2C9"/>
                </a:solidFill>
                <a:uFillTx/>
                <a:latin typeface="+mj-lt"/>
              </a:rPr>
              <a:t>epoch</a:t>
            </a:r>
            <a:endParaRPr lang="pt-PT" b="0" i="0" u="none" strike="noStrike" kern="0" cap="none" spc="0" baseline="0" dirty="0">
              <a:solidFill>
                <a:srgbClr val="E9E2C9"/>
              </a:solidFill>
              <a:uFillTx/>
              <a:latin typeface="+mj-lt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600" kern="1200" dirty="0">
              <a:solidFill>
                <a:srgbClr val="E9E2C9"/>
              </a:solidFill>
              <a:latin typeface="+mn-lt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600" b="0" i="0" u="none" strike="noStrike" kern="1200" cap="none" spc="0" baseline="0" dirty="0">
              <a:solidFill>
                <a:srgbClr val="E9E2C9"/>
              </a:solidFill>
              <a:uFillTx/>
              <a:latin typeface="+mn-lt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600" b="0" i="0" u="none" strike="noStrike" kern="1200" cap="none" spc="0" baseline="0" dirty="0">
              <a:solidFill>
                <a:srgbClr val="E9E2C9"/>
              </a:solidFill>
              <a:uFillTx/>
              <a:latin typeface="+mn-lt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5931D0F-CAF5-A8C1-AF02-E860D4CD84BA}"/>
              </a:ext>
            </a:extLst>
          </p:cNvPr>
          <p:cNvSpPr txBox="1"/>
          <p:nvPr/>
        </p:nvSpPr>
        <p:spPr>
          <a:xfrm>
            <a:off x="127889" y="4666446"/>
            <a:ext cx="4889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dirty="0">
                <a:solidFill>
                  <a:srgbClr val="DCAE52"/>
                </a:solidFill>
                <a:latin typeface="Montserrat"/>
              </a:rPr>
              <a:t>15</a:t>
            </a:r>
            <a:endParaRPr lang="pt-PT" sz="1800" dirty="0">
              <a:solidFill>
                <a:srgbClr val="DCAE52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700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833B-C7F0-4A49-802C-EE84B273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105" y="58620"/>
            <a:ext cx="5150100" cy="431400"/>
          </a:xfrm>
        </p:spPr>
        <p:txBody>
          <a:bodyPr/>
          <a:lstStyle/>
          <a:p>
            <a:r>
              <a:rPr lang="pt-PT" sz="2800" dirty="0"/>
              <a:t>Mini Project 1 (3/4)</a:t>
            </a: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0DABD321-B56B-9168-8BCC-C5B4C34244F8}"/>
              </a:ext>
            </a:extLst>
          </p:cNvPr>
          <p:cNvSpPr txBox="1"/>
          <p:nvPr/>
        </p:nvSpPr>
        <p:spPr>
          <a:xfrm>
            <a:off x="816748" y="2417920"/>
            <a:ext cx="7507064" cy="338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Fig.9: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Graphics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for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Unbalanced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Data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of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 Mini Project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1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using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25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epochs</a:t>
            </a:r>
            <a:endParaRPr lang="pt-PT" sz="1600" b="0" i="0" u="none" strike="noStrike" kern="1200" cap="none" spc="0" baseline="0" dirty="0">
              <a:solidFill>
                <a:srgbClr val="FFFFFF"/>
              </a:solidFill>
              <a:uFillTx/>
              <a:latin typeface="Garamond"/>
            </a:endParaRPr>
          </a:p>
        </p:txBody>
      </p:sp>
      <p:pic>
        <p:nvPicPr>
          <p:cNvPr id="4" name="Imagem 12">
            <a:extLst>
              <a:ext uri="{FF2B5EF4-FFF2-40B4-BE49-F238E27FC236}">
                <a16:creationId xmlns:a16="http://schemas.microsoft.com/office/drawing/2014/main" id="{12B16941-9DC8-2144-7097-6DC3CBC3D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07" y="1010203"/>
            <a:ext cx="7515786" cy="1300832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C4AE75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  <p:pic>
        <p:nvPicPr>
          <p:cNvPr id="5" name="Imagem 14">
            <a:extLst>
              <a:ext uri="{FF2B5EF4-FFF2-40B4-BE49-F238E27FC236}">
                <a16:creationId xmlns:a16="http://schemas.microsoft.com/office/drawing/2014/main" id="{0D448D90-6440-89BF-2542-C20EAB55B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07" y="3130294"/>
            <a:ext cx="7515786" cy="1300832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C4AE75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  <p:sp>
        <p:nvSpPr>
          <p:cNvPr id="6" name="CaixaDeTexto 8">
            <a:extLst>
              <a:ext uri="{FF2B5EF4-FFF2-40B4-BE49-F238E27FC236}">
                <a16:creationId xmlns:a16="http://schemas.microsoft.com/office/drawing/2014/main" id="{251CB8EB-5358-27E1-1CE5-B67E74C7E801}"/>
              </a:ext>
            </a:extLst>
          </p:cNvPr>
          <p:cNvSpPr txBox="1"/>
          <p:nvPr/>
        </p:nvSpPr>
        <p:spPr>
          <a:xfrm>
            <a:off x="816748" y="4558725"/>
            <a:ext cx="7507064" cy="338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Fig.10: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Graphics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 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for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 </a:t>
            </a:r>
            <a:r>
              <a:rPr lang="pt-PT" sz="1600" kern="1200" dirty="0" err="1">
                <a:solidFill>
                  <a:srgbClr val="FFFFFF"/>
                </a:solidFill>
                <a:latin typeface="Garamond"/>
              </a:rPr>
              <a:t>Balanced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 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Data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 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of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 Mini 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Project 1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 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using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 25 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epochs</a:t>
            </a:r>
            <a:endParaRPr lang="pt-PT" sz="1600" b="0" i="0" u="none" strike="noStrike" kern="1200" cap="none" spc="0" baseline="0" dirty="0">
              <a:solidFill>
                <a:srgbClr val="FFFFFF"/>
              </a:solidFill>
              <a:uFillTx/>
              <a:latin typeface="Garamond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E36BFED-2D39-4A0B-F154-7A0EE6606F31}"/>
              </a:ext>
            </a:extLst>
          </p:cNvPr>
          <p:cNvSpPr txBox="1"/>
          <p:nvPr/>
        </p:nvSpPr>
        <p:spPr>
          <a:xfrm>
            <a:off x="8743950" y="4774168"/>
            <a:ext cx="4889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dirty="0">
                <a:solidFill>
                  <a:srgbClr val="DCAE52"/>
                </a:solidFill>
                <a:latin typeface="Montserrat"/>
              </a:rPr>
              <a:t>16</a:t>
            </a:r>
            <a:endParaRPr lang="pt-PT" sz="1800" dirty="0">
              <a:solidFill>
                <a:srgbClr val="DCAE52"/>
              </a:solidFill>
              <a:latin typeface="Montserrat" panose="00000500000000000000" pitchFamily="2" charset="0"/>
            </a:endParaRPr>
          </a:p>
        </p:txBody>
      </p:sp>
      <p:pic>
        <p:nvPicPr>
          <p:cNvPr id="7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CC9C9CD7-30F2-3B23-18FE-1EBE6A7AB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607" y="963608"/>
            <a:ext cx="7592784" cy="13956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4AE75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5A90E800-AA98-E3DF-A1CC-5682FCB68A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607" y="3078158"/>
            <a:ext cx="7592784" cy="13956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4AE75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039DCF87-C68F-4B48-F511-3F55C494E8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380" y="3075189"/>
            <a:ext cx="7589815" cy="13904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4AE75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9ED4F702-A9E1-7D5B-52C3-261239F810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381" y="961440"/>
            <a:ext cx="7508174" cy="14022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4AE75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09888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833B-C7F0-4A49-802C-EE84B273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105" y="58620"/>
            <a:ext cx="5150100" cy="431400"/>
          </a:xfrm>
        </p:spPr>
        <p:txBody>
          <a:bodyPr/>
          <a:lstStyle/>
          <a:p>
            <a:r>
              <a:rPr lang="pt-PT" sz="2800" dirty="0"/>
              <a:t>Mini Project 1 (4/4)</a:t>
            </a: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0DABD321-B56B-9168-8BCC-C5B4C34244F8}"/>
              </a:ext>
            </a:extLst>
          </p:cNvPr>
          <p:cNvSpPr txBox="1"/>
          <p:nvPr/>
        </p:nvSpPr>
        <p:spPr>
          <a:xfrm>
            <a:off x="-213659" y="4117066"/>
            <a:ext cx="8770001" cy="338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Fig.11: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Loss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for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each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fold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, Balanced + k-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fold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CV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experiment</a:t>
            </a:r>
            <a:endParaRPr lang="pt-PT" sz="1600" b="0" i="0" u="none" strike="noStrike" kern="1200" cap="none" spc="0" baseline="0" dirty="0">
              <a:solidFill>
                <a:srgbClr val="FFFFFF"/>
              </a:solidFill>
              <a:uFillTx/>
              <a:latin typeface="Garamond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E36BFED-2D39-4A0B-F154-7A0EE6606F31}"/>
              </a:ext>
            </a:extLst>
          </p:cNvPr>
          <p:cNvSpPr txBox="1"/>
          <p:nvPr/>
        </p:nvSpPr>
        <p:spPr>
          <a:xfrm>
            <a:off x="8743950" y="4774168"/>
            <a:ext cx="4889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dirty="0">
                <a:solidFill>
                  <a:srgbClr val="DCAE52"/>
                </a:solidFill>
                <a:latin typeface="Montserrat"/>
              </a:rPr>
              <a:t>17</a:t>
            </a:r>
            <a:endParaRPr lang="pt-PT" sz="1800" dirty="0">
              <a:solidFill>
                <a:srgbClr val="DCAE52"/>
              </a:solidFill>
              <a:latin typeface="Montserrat" panose="00000500000000000000" pitchFamily="2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5AA2331-B60D-481D-104A-5D5704F72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855" y="687880"/>
            <a:ext cx="4444719" cy="322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82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833B-C7F0-4A49-802C-EE84B273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355" y="649170"/>
            <a:ext cx="5150100" cy="431400"/>
          </a:xfrm>
        </p:spPr>
        <p:txBody>
          <a:bodyPr/>
          <a:lstStyle/>
          <a:p>
            <a:r>
              <a:rPr lang="pt-PT" sz="2800"/>
              <a:t>Mini Project 2 (1/4)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54D739A-7025-7FAE-14D4-D91A6A05BFF5}"/>
              </a:ext>
            </a:extLst>
          </p:cNvPr>
          <p:cNvSpPr txBox="1"/>
          <p:nvPr/>
        </p:nvSpPr>
        <p:spPr>
          <a:xfrm>
            <a:off x="1260475" y="1600855"/>
            <a:ext cx="676275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Font typeface="Courier New" panose="02070309020205020404" pitchFamily="49" charset="0"/>
              <a:buChar char="o"/>
            </a:pPr>
            <a:r>
              <a:rPr lang="en-US" sz="1400">
                <a:solidFill>
                  <a:srgbClr val="E9E2C9"/>
                </a:solidFill>
                <a:latin typeface="Arial" panose="020B0604020202020204" pitchFamily="34" charset="0"/>
              </a:rPr>
              <a:t>Description of the CNN model used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Font typeface="Courier New" panose="02070309020205020404" pitchFamily="49" charset="0"/>
              <a:buChar char="o"/>
            </a:pPr>
            <a:endParaRPr lang="en-US" sz="1400">
              <a:solidFill>
                <a:srgbClr val="E9E2C9"/>
              </a:solidFill>
              <a:latin typeface="Arial" panose="020B0604020202020204" pitchFamily="34" charset="0"/>
            </a:endParaRPr>
          </a:p>
          <a:p>
            <a:pPr marL="742950" lvl="1" indent="-285750">
              <a:buClr>
                <a:srgbClr val="DCAE52"/>
              </a:buClr>
              <a:buFont typeface="Courier New" panose="02070309020205020404" pitchFamily="49" charset="0"/>
              <a:buChar char="o"/>
            </a:pPr>
            <a:r>
              <a:rPr lang="en-US" sz="1200">
                <a:solidFill>
                  <a:srgbClr val="E9E2C9"/>
                </a:solidFill>
                <a:latin typeface="Arial" panose="020B0604020202020204" pitchFamily="34" charset="0"/>
              </a:rPr>
              <a:t>5 convolutional blocks comprised of convolutional layer</a:t>
            </a:r>
          </a:p>
          <a:p>
            <a:pPr marL="457200" lvl="8">
              <a:buClr>
                <a:srgbClr val="DCAE52"/>
              </a:buClr>
            </a:pPr>
            <a:endParaRPr lang="en-US" sz="1200">
              <a:solidFill>
                <a:srgbClr val="E9E2C9"/>
              </a:solidFill>
              <a:latin typeface="Arial" panose="020B0604020202020204" pitchFamily="34" charset="0"/>
            </a:endParaRPr>
          </a:p>
          <a:p>
            <a:pPr marL="457200" lvl="8">
              <a:buClr>
                <a:srgbClr val="DCAE52"/>
              </a:buClr>
            </a:pPr>
            <a:endParaRPr lang="en-US" sz="1200">
              <a:solidFill>
                <a:srgbClr val="E9E2C9"/>
              </a:solidFill>
              <a:latin typeface="Arial" panose="020B0604020202020204" pitchFamily="34" charset="0"/>
            </a:endParaRPr>
          </a:p>
          <a:p>
            <a:pPr marL="457200" lvl="8">
              <a:buClr>
                <a:srgbClr val="DCAE52"/>
              </a:buClr>
            </a:pPr>
            <a:endParaRPr lang="en-US" sz="1200">
              <a:solidFill>
                <a:srgbClr val="E9E2C9"/>
              </a:solidFill>
              <a:latin typeface="Arial" panose="020B0604020202020204" pitchFamily="34" charset="0"/>
            </a:endParaRPr>
          </a:p>
          <a:p>
            <a:pPr marL="742950" lvl="3" indent="-285750">
              <a:buClr>
                <a:srgbClr val="DCAE52"/>
              </a:buClr>
              <a:buFont typeface="Courier New" panose="02070309020205020404" pitchFamily="49" charset="0"/>
              <a:buChar char="o"/>
            </a:pPr>
            <a:r>
              <a:rPr lang="en-US" sz="1200">
                <a:solidFill>
                  <a:srgbClr val="E9E2C9"/>
                </a:solidFill>
                <a:latin typeface="Arial" panose="020B0604020202020204" pitchFamily="34" charset="0"/>
              </a:rPr>
              <a:t>Flatten layer followed by 4 fully connected layers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4882252-C5A0-FC8E-0729-A4D1B93C8B31}"/>
              </a:ext>
            </a:extLst>
          </p:cNvPr>
          <p:cNvSpPr txBox="1"/>
          <p:nvPr/>
        </p:nvSpPr>
        <p:spPr>
          <a:xfrm>
            <a:off x="428625" y="3601778"/>
            <a:ext cx="676275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Font typeface="Courier New" panose="02070309020205020404" pitchFamily="49" charset="0"/>
              <a:buChar char="o"/>
            </a:pPr>
            <a:r>
              <a:rPr lang="en-US" sz="1400">
                <a:solidFill>
                  <a:srgbClr val="E9E2C9"/>
                </a:solidFill>
                <a:latin typeface="Arial" panose="020B0604020202020204" pitchFamily="34" charset="0"/>
              </a:rPr>
              <a:t>VGG19 and InceptionV3: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</a:pPr>
            <a:endParaRPr lang="en-US" sz="1200">
              <a:solidFill>
                <a:srgbClr val="E9E2C9"/>
              </a:solidFill>
              <a:latin typeface="Arial" panose="020B0604020202020204" pitchFamily="34" charset="0"/>
            </a:endParaRPr>
          </a:p>
          <a:p>
            <a:pPr marL="742950" lvl="1" indent="-285750">
              <a:buClr>
                <a:srgbClr val="DCAE52"/>
              </a:buClr>
              <a:buFont typeface="Courier New" panose="02070309020205020404" pitchFamily="49" charset="0"/>
              <a:buChar char="o"/>
            </a:pPr>
            <a:r>
              <a:rPr lang="en-US" sz="1200">
                <a:solidFill>
                  <a:srgbClr val="E9E2C9"/>
                </a:solidFill>
                <a:latin typeface="Arial" panose="020B0604020202020204" pitchFamily="34" charset="0"/>
              </a:rPr>
              <a:t>Available </a:t>
            </a:r>
            <a:r>
              <a:rPr lang="en-US" sz="1200" err="1">
                <a:solidFill>
                  <a:srgbClr val="E9E2C9"/>
                </a:solidFill>
                <a:latin typeface="Arial" panose="020B0604020202020204" pitchFamily="34" charset="0"/>
              </a:rPr>
              <a:t>keras</a:t>
            </a:r>
            <a:r>
              <a:rPr lang="en-US" sz="1200">
                <a:solidFill>
                  <a:srgbClr val="E9E2C9"/>
                </a:solidFill>
                <a:latin typeface="Arial" panose="020B0604020202020204" pitchFamily="34" charset="0"/>
              </a:rPr>
              <a:t> model which are pre-made architectures with pre-trained weights</a:t>
            </a:r>
          </a:p>
          <a:p>
            <a:pPr marL="742950" lvl="1" indent="-285750">
              <a:buClr>
                <a:srgbClr val="DCAE52"/>
              </a:buClr>
              <a:buFont typeface="Courier New" panose="02070309020205020404" pitchFamily="49" charset="0"/>
              <a:buChar char="o"/>
            </a:pPr>
            <a:endParaRPr lang="en-US" sz="1200">
              <a:solidFill>
                <a:srgbClr val="E9E2C9"/>
              </a:solidFill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C31DE67-E4A5-498D-2ED4-F03F1C7F13FE}"/>
              </a:ext>
            </a:extLst>
          </p:cNvPr>
          <p:cNvSpPr txBox="1"/>
          <p:nvPr/>
        </p:nvSpPr>
        <p:spPr>
          <a:xfrm>
            <a:off x="5593767" y="451920"/>
            <a:ext cx="3550233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10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binary_crossentropy</a:t>
            </a:r>
            <a:r>
              <a:rPr lang="pt-P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r>
              <a:rPr lang="pt-P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Adam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0.000001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PT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PT" sz="1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pt-P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keras</a:t>
            </a:r>
            <a:r>
              <a:rPr lang="pt-P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pt-P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10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pt-P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pt-P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keras</a:t>
            </a:r>
            <a:r>
              <a:rPr lang="pt-P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pt-P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Recall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'recall'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pt-PT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PT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D2AA1A1-69C8-A15B-DC8C-2F1C5472489E}"/>
              </a:ext>
            </a:extLst>
          </p:cNvPr>
          <p:cNvSpPr txBox="1"/>
          <p:nvPr/>
        </p:nvSpPr>
        <p:spPr>
          <a:xfrm>
            <a:off x="8743950" y="4774168"/>
            <a:ext cx="4889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dirty="0">
                <a:solidFill>
                  <a:srgbClr val="DCAE52"/>
                </a:solidFill>
                <a:latin typeface="Montserrat"/>
              </a:rPr>
              <a:t>18</a:t>
            </a:r>
            <a:endParaRPr lang="pt-PT" sz="1800" dirty="0">
              <a:solidFill>
                <a:srgbClr val="DCAE52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570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833B-C7F0-4A49-802C-EE84B273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355" y="649170"/>
            <a:ext cx="5150100" cy="431400"/>
          </a:xfrm>
        </p:spPr>
        <p:txBody>
          <a:bodyPr/>
          <a:lstStyle/>
          <a:p>
            <a:r>
              <a:rPr lang="pt-PT" sz="2800"/>
              <a:t>Mini Project 2 (2/4)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54D739A-7025-7FAE-14D4-D91A6A05BFF5}"/>
              </a:ext>
            </a:extLst>
          </p:cNvPr>
          <p:cNvSpPr txBox="1"/>
          <p:nvPr/>
        </p:nvSpPr>
        <p:spPr>
          <a:xfrm>
            <a:off x="1260475" y="1734205"/>
            <a:ext cx="6762750" cy="218521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Clr>
                <a:srgbClr val="DCAE52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E9E2C9"/>
                </a:solidFill>
              </a:rPr>
              <a:t>For each of the 4 experiments we used 25 epochs and 131 steps per epoch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Font typeface="Courier New" panose="02070309020205020404" pitchFamily="49" charset="0"/>
              <a:buChar char="o"/>
            </a:pPr>
            <a:endParaRPr lang="en-US" sz="1800">
              <a:solidFill>
                <a:srgbClr val="E9E2C9"/>
              </a:solidFill>
              <a:latin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Font typeface="Courier New" panose="02070309020205020404" pitchFamily="49" charset="0"/>
              <a:buChar char="o"/>
            </a:pPr>
            <a:endParaRPr lang="en-US" sz="1800">
              <a:solidFill>
                <a:srgbClr val="E9E2C9"/>
              </a:solidFill>
              <a:latin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E9E2C9"/>
                </a:solidFill>
              </a:rPr>
              <a:t>VGG19 and InceptionV3: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Font typeface="Courier New" panose="02070309020205020404" pitchFamily="49" charset="0"/>
              <a:buChar char="o"/>
            </a:pPr>
            <a:endParaRPr lang="en-US" sz="1400">
              <a:solidFill>
                <a:srgbClr val="E9E2C9"/>
              </a:solidFill>
              <a:latin typeface="Arial" panose="020B0604020202020204" pitchFamily="34" charset="0"/>
            </a:endParaRPr>
          </a:p>
          <a:p>
            <a:pPr marL="457200" lvl="8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</a:pPr>
            <a:endParaRPr lang="en-US" sz="1600">
              <a:solidFill>
                <a:srgbClr val="E9E2C9"/>
              </a:solidFill>
              <a:latin typeface="Arial" panose="020B0604020202020204" pitchFamily="34" charset="0"/>
            </a:endParaRPr>
          </a:p>
          <a:p>
            <a:pPr marL="742950" lvl="3" indent="-285750">
              <a:buClr>
                <a:srgbClr val="DCAE52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9E2C9"/>
                </a:solidFill>
              </a:rPr>
              <a:t>Implemented in linearly stack layers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C31DE67-E4A5-498D-2ED4-F03F1C7F13FE}"/>
              </a:ext>
            </a:extLst>
          </p:cNvPr>
          <p:cNvSpPr txBox="1"/>
          <p:nvPr/>
        </p:nvSpPr>
        <p:spPr>
          <a:xfrm>
            <a:off x="5593767" y="451920"/>
            <a:ext cx="3550233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10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binary_crossentropy</a:t>
            </a:r>
            <a:r>
              <a:rPr lang="pt-P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r>
              <a:rPr lang="pt-P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Adam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0.000001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PT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PT" sz="1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pt-P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keras</a:t>
            </a:r>
            <a:r>
              <a:rPr lang="pt-P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pt-P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10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pt-P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pt-P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keras</a:t>
            </a:r>
            <a:r>
              <a:rPr lang="pt-P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pt-P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Recall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'recall'</a:t>
            </a:r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t-P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pt-PT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PT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BD08DD-117E-914A-96EC-151656AADB0B}"/>
              </a:ext>
            </a:extLst>
          </p:cNvPr>
          <p:cNvSpPr txBox="1"/>
          <p:nvPr/>
        </p:nvSpPr>
        <p:spPr>
          <a:xfrm>
            <a:off x="8743950" y="4774168"/>
            <a:ext cx="4889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dirty="0">
                <a:solidFill>
                  <a:srgbClr val="DCAE52"/>
                </a:solidFill>
                <a:latin typeface="Montserrat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03466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1224740" y="1132695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AutoNum type="arabicPeriod"/>
            </a:pPr>
            <a:r>
              <a:rPr lang="en-US" sz="1400" dirty="0"/>
              <a:t>Data Overview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AutoNum type="arabicPeriod"/>
            </a:pPr>
            <a:r>
              <a:rPr lang="en-US" sz="1400" dirty="0"/>
              <a:t>Model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AutoNum type="arabicPeriod"/>
            </a:pPr>
            <a:r>
              <a:rPr lang="en-US" sz="1400" dirty="0"/>
              <a:t>Approach</a:t>
            </a:r>
          </a:p>
          <a:p>
            <a:pPr lvl="1" indent="-304800">
              <a:spcBef>
                <a:spcPts val="1600"/>
              </a:spcBef>
              <a:buClr>
                <a:schemeClr val="accent3"/>
              </a:buClr>
              <a:buFont typeface="Montserrat"/>
              <a:buAutoNum type="arabicPeriod"/>
            </a:pPr>
            <a:r>
              <a:rPr lang="en-US" sz="1600" dirty="0"/>
              <a:t>Mini Project 1</a:t>
            </a:r>
          </a:p>
          <a:p>
            <a:pPr lvl="1" indent="-304800">
              <a:spcBef>
                <a:spcPts val="1600"/>
              </a:spcBef>
              <a:buClr>
                <a:schemeClr val="accent3"/>
              </a:buClr>
              <a:buFont typeface="Montserrat"/>
              <a:buAutoNum type="arabicPeriod"/>
            </a:pPr>
            <a:r>
              <a:rPr lang="en-US" sz="1600" dirty="0"/>
              <a:t>Mini Project 2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AutoNum type="arabicPeriod"/>
            </a:pPr>
            <a:r>
              <a:rPr lang="en-US" sz="1400" dirty="0"/>
              <a:t>Results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AutoNum type="arabicPeriod"/>
            </a:pPr>
            <a:r>
              <a:rPr lang="en-US" sz="1400" dirty="0"/>
              <a:t>Conclusion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-740971" y="626166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631463B-8FF8-5AEA-6EA2-4EF2CCD3866C}"/>
              </a:ext>
            </a:extLst>
          </p:cNvPr>
          <p:cNvSpPr txBox="1"/>
          <p:nvPr/>
        </p:nvSpPr>
        <p:spPr>
          <a:xfrm>
            <a:off x="8775700" y="4736424"/>
            <a:ext cx="3683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dirty="0">
                <a:solidFill>
                  <a:srgbClr val="DCAE52"/>
                </a:solidFill>
                <a:latin typeface="Montserrat"/>
              </a:rPr>
              <a:t>2</a:t>
            </a:r>
            <a:endParaRPr lang="pt-PT" sz="1800" dirty="0">
              <a:solidFill>
                <a:srgbClr val="DCAE52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833B-C7F0-4A49-802C-EE84B273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405" y="175865"/>
            <a:ext cx="5150100" cy="431400"/>
          </a:xfrm>
        </p:spPr>
        <p:txBody>
          <a:bodyPr/>
          <a:lstStyle/>
          <a:p>
            <a:r>
              <a:rPr lang="pt-PT" sz="2800"/>
              <a:t>Mini Project 2 (3/4)</a:t>
            </a: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0DABD321-B56B-9168-8BCC-C5B4C34244F8}"/>
              </a:ext>
            </a:extLst>
          </p:cNvPr>
          <p:cNvSpPr txBox="1"/>
          <p:nvPr/>
        </p:nvSpPr>
        <p:spPr>
          <a:xfrm>
            <a:off x="669790" y="2340070"/>
            <a:ext cx="7605036" cy="338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Fig.</a:t>
            </a:r>
            <a:r>
              <a:rPr lang="en-US" sz="1600" kern="1200" dirty="0">
                <a:solidFill>
                  <a:srgbClr val="FFFFFF"/>
                </a:solidFill>
                <a:latin typeface="Garamond"/>
              </a:rPr>
              <a:t>12</a:t>
            </a:r>
            <a:r>
              <a:rPr lang="en-US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: Graphics for Balanced Data of</a:t>
            </a:r>
            <a:r>
              <a:rPr lang="en-US" sz="1600" kern="1200" dirty="0">
                <a:solidFill>
                  <a:srgbClr val="FFFFFF"/>
                </a:solidFill>
                <a:latin typeface="Garamond"/>
              </a:rPr>
              <a:t> Mini</a:t>
            </a:r>
            <a:r>
              <a:rPr lang="en-US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Project 2 using </a:t>
            </a:r>
            <a:r>
              <a:rPr lang="en-US" sz="1600" kern="1200" dirty="0">
                <a:solidFill>
                  <a:srgbClr val="FFFFFF"/>
                </a:solidFill>
                <a:latin typeface="Garamond"/>
              </a:rPr>
              <a:t>25</a:t>
            </a:r>
            <a:r>
              <a:rPr lang="en-US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epochs</a:t>
            </a:r>
          </a:p>
        </p:txBody>
      </p:sp>
      <p:pic>
        <p:nvPicPr>
          <p:cNvPr id="4" name="Imagem 12">
            <a:extLst>
              <a:ext uri="{FF2B5EF4-FFF2-40B4-BE49-F238E27FC236}">
                <a16:creationId xmlns:a16="http://schemas.microsoft.com/office/drawing/2014/main" id="{12B16941-9DC8-2144-7097-6DC3CBC3DA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1198" y="861890"/>
            <a:ext cx="7605157" cy="1407717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C4AE75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  <p:pic>
        <p:nvPicPr>
          <p:cNvPr id="5" name="Imagem 14">
            <a:extLst>
              <a:ext uri="{FF2B5EF4-FFF2-40B4-BE49-F238E27FC236}">
                <a16:creationId xmlns:a16="http://schemas.microsoft.com/office/drawing/2014/main" id="{0D448D90-6440-89BF-2542-C20EAB55B0B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71198" y="3002695"/>
            <a:ext cx="7605157" cy="1407717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C4AE75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  <p:sp>
        <p:nvSpPr>
          <p:cNvPr id="6" name="CaixaDeTexto 8">
            <a:extLst>
              <a:ext uri="{FF2B5EF4-FFF2-40B4-BE49-F238E27FC236}">
                <a16:creationId xmlns:a16="http://schemas.microsoft.com/office/drawing/2014/main" id="{251CB8EB-5358-27E1-1CE5-B67E74C7E801}"/>
              </a:ext>
            </a:extLst>
          </p:cNvPr>
          <p:cNvSpPr txBox="1"/>
          <p:nvPr/>
        </p:nvSpPr>
        <p:spPr>
          <a:xfrm>
            <a:off x="669791" y="4558725"/>
            <a:ext cx="7605035" cy="338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Fig.</a:t>
            </a:r>
            <a:r>
              <a:rPr lang="en-US" sz="1600" kern="1200" dirty="0">
                <a:solidFill>
                  <a:srgbClr val="FFFFFF"/>
                </a:solidFill>
                <a:latin typeface="Garamond"/>
              </a:rPr>
              <a:t>13</a:t>
            </a:r>
            <a:r>
              <a:rPr lang="en-US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: Graphics for Data - Augmentation of</a:t>
            </a:r>
            <a:r>
              <a:rPr lang="en-US" sz="1600" kern="1200" dirty="0">
                <a:solidFill>
                  <a:srgbClr val="FFFFFF"/>
                </a:solidFill>
                <a:latin typeface="Garamond"/>
              </a:rPr>
              <a:t> Mini </a:t>
            </a:r>
            <a:r>
              <a:rPr lang="en-US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Project 2 using </a:t>
            </a:r>
            <a:r>
              <a:rPr lang="en-US" sz="1600" kern="1200" dirty="0">
                <a:solidFill>
                  <a:srgbClr val="FFFFFF"/>
                </a:solidFill>
                <a:latin typeface="Garamond"/>
              </a:rPr>
              <a:t>25</a:t>
            </a:r>
            <a:r>
              <a:rPr lang="en-US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epochs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39273F-2E4C-BA27-97A8-4F077DDF193A}"/>
              </a:ext>
            </a:extLst>
          </p:cNvPr>
          <p:cNvSpPr txBox="1"/>
          <p:nvPr/>
        </p:nvSpPr>
        <p:spPr>
          <a:xfrm>
            <a:off x="8743950" y="4774168"/>
            <a:ext cx="4889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dirty="0">
                <a:solidFill>
                  <a:srgbClr val="DCAE52"/>
                </a:solidFill>
                <a:latin typeface="Montserrat"/>
              </a:rPr>
              <a:t>20</a:t>
            </a:r>
            <a:endParaRPr lang="pt-PT" sz="1800" dirty="0">
              <a:solidFill>
                <a:srgbClr val="DCAE52"/>
              </a:solidFill>
              <a:latin typeface="Montserrat" panose="00000500000000000000" pitchFamily="2" charset="0"/>
            </a:endParaRPr>
          </a:p>
        </p:txBody>
      </p:sp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A30060C-EECF-3DBE-A201-12345D626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61" y="821715"/>
            <a:ext cx="7686303" cy="1518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4AE75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B9059F68-8733-FC17-A33F-4A2A0AA295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361" y="2960369"/>
            <a:ext cx="7686302" cy="15161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4AE75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25802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833B-C7F0-4A49-802C-EE84B273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405" y="175865"/>
            <a:ext cx="5150100" cy="431400"/>
          </a:xfrm>
        </p:spPr>
        <p:txBody>
          <a:bodyPr/>
          <a:lstStyle/>
          <a:p>
            <a:r>
              <a:rPr lang="pt-PT" sz="2800"/>
              <a:t>Mini Project 2 (4/4)</a:t>
            </a:r>
          </a:p>
        </p:txBody>
      </p:sp>
      <p:sp>
        <p:nvSpPr>
          <p:cNvPr id="15" name="CaixaDeTexto 8">
            <a:extLst>
              <a:ext uri="{FF2B5EF4-FFF2-40B4-BE49-F238E27FC236}">
                <a16:creationId xmlns:a16="http://schemas.microsoft.com/office/drawing/2014/main" id="{B8607E0A-78E6-B7A8-E80E-258B1A97AA2C}"/>
              </a:ext>
            </a:extLst>
          </p:cNvPr>
          <p:cNvSpPr txBox="1"/>
          <p:nvPr/>
        </p:nvSpPr>
        <p:spPr>
          <a:xfrm>
            <a:off x="446008" y="2311024"/>
            <a:ext cx="7923969" cy="338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Fig.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14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: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Graphics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for </a:t>
            </a:r>
            <a:r>
              <a:rPr lang="pt-PT" sz="1600" b="0" i="0" u="none" strike="noStrike" kern="0" cap="none" spc="0" baseline="0" dirty="0">
                <a:solidFill>
                  <a:srgbClr val="FFFFFF"/>
                </a:solidFill>
                <a:uFillTx/>
                <a:latin typeface="Garamond"/>
              </a:rPr>
              <a:t>VGG19 </a:t>
            </a:r>
            <a:r>
              <a:rPr lang="pt-PT" sz="1600" b="0" i="0" u="none" strike="noStrike" kern="0" cap="none" spc="0" baseline="0" dirty="0" err="1">
                <a:solidFill>
                  <a:srgbClr val="FFFFFF"/>
                </a:solidFill>
                <a:uFillTx/>
                <a:latin typeface="Garamond"/>
              </a:rPr>
              <a:t>Architecture</a:t>
            </a:r>
            <a:r>
              <a:rPr lang="pt-PT" sz="1600" b="0" i="0" u="none" strike="noStrike" kern="0" cap="none" spc="0" baseline="0" dirty="0">
                <a:solidFill>
                  <a:srgbClr val="FFFFFF"/>
                </a:solidFill>
                <a:uFillTx/>
                <a:latin typeface="Garamond"/>
              </a:rPr>
              <a:t>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of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Project 2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using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25 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epochs</a:t>
            </a:r>
          </a:p>
        </p:txBody>
      </p:sp>
      <p:sp>
        <p:nvSpPr>
          <p:cNvPr id="16" name="CaixaDeTexto 8">
            <a:extLst>
              <a:ext uri="{FF2B5EF4-FFF2-40B4-BE49-F238E27FC236}">
                <a16:creationId xmlns:a16="http://schemas.microsoft.com/office/drawing/2014/main" id="{EA3D9C85-C0C9-0A4A-1BF3-2B0068BE022A}"/>
              </a:ext>
            </a:extLst>
          </p:cNvPr>
          <p:cNvSpPr txBox="1"/>
          <p:nvPr/>
        </p:nvSpPr>
        <p:spPr>
          <a:xfrm>
            <a:off x="444852" y="4558725"/>
            <a:ext cx="7918115" cy="338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Fig.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15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: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Graphics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for </a:t>
            </a:r>
            <a:r>
              <a:rPr lang="pt-PT" sz="1600" b="0" i="0" u="none" strike="noStrike" kern="0" cap="none" spc="0" baseline="0" dirty="0">
                <a:solidFill>
                  <a:srgbClr val="FFFFFF"/>
                </a:solidFill>
                <a:uFillTx/>
                <a:latin typeface="Garamond"/>
              </a:rPr>
              <a:t>InceptionV3 </a:t>
            </a:r>
            <a:r>
              <a:rPr lang="pt-PT" sz="1600" b="0" i="0" u="none" strike="noStrike" kern="0" cap="none" spc="0" baseline="0" dirty="0" err="1">
                <a:solidFill>
                  <a:srgbClr val="FFFFFF"/>
                </a:solidFill>
                <a:uFillTx/>
                <a:latin typeface="Garamond"/>
              </a:rPr>
              <a:t>Architecture</a:t>
            </a:r>
            <a:r>
              <a:rPr lang="pt-PT" sz="1600" b="0" i="0" u="none" strike="noStrike" kern="0" cap="none" spc="0" baseline="0" dirty="0">
                <a:solidFill>
                  <a:srgbClr val="FFFFFF"/>
                </a:solidFill>
                <a:uFillTx/>
                <a:latin typeface="Garamond"/>
              </a:rPr>
              <a:t>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of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Project 2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using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25 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epochs</a:t>
            </a:r>
          </a:p>
        </p:txBody>
      </p:sp>
      <p:pic>
        <p:nvPicPr>
          <p:cNvPr id="17" name="Imagem 6">
            <a:extLst>
              <a:ext uri="{FF2B5EF4-FFF2-40B4-BE49-F238E27FC236}">
                <a16:creationId xmlns:a16="http://schemas.microsoft.com/office/drawing/2014/main" id="{089B74C5-CEC0-D2A0-6679-8A8E057C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70" y="834106"/>
            <a:ext cx="7918080" cy="1393782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C4AE75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  <p:pic>
        <p:nvPicPr>
          <p:cNvPr id="18" name="Imagem 9">
            <a:extLst>
              <a:ext uri="{FF2B5EF4-FFF2-40B4-BE49-F238E27FC236}">
                <a16:creationId xmlns:a16="http://schemas.microsoft.com/office/drawing/2014/main" id="{10EB0689-4289-A198-EE48-4EF1C117C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70" y="3053695"/>
            <a:ext cx="7918080" cy="1393782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C4AE75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ECF255AB-2890-2B42-B24B-4E3FA7E46807}"/>
              </a:ext>
            </a:extLst>
          </p:cNvPr>
          <p:cNvSpPr txBox="1"/>
          <p:nvPr/>
        </p:nvSpPr>
        <p:spPr>
          <a:xfrm>
            <a:off x="8743950" y="4774168"/>
            <a:ext cx="4889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dirty="0">
                <a:solidFill>
                  <a:srgbClr val="DCAE52"/>
                </a:solidFill>
                <a:latin typeface="Montserrat"/>
              </a:rPr>
              <a:t>21</a:t>
            </a:r>
            <a:endParaRPr lang="pt-PT" sz="1800" dirty="0">
              <a:solidFill>
                <a:srgbClr val="DCAE52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51166FB6-3048-4F30-CE1A-990F552670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277" y="789189"/>
            <a:ext cx="7998030" cy="14720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4AE75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B86A3A7-EB2F-79C9-017C-027B2B542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77" y="3008390"/>
            <a:ext cx="8027719" cy="14720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4AE75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56722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26" name="Google Shape;426;p38"/>
          <p:cNvSpPr txBox="1">
            <a:spLocks noGrp="1"/>
          </p:cNvSpPr>
          <p:nvPr>
            <p:ph type="subTitle" idx="1"/>
          </p:nvPr>
        </p:nvSpPr>
        <p:spPr>
          <a:xfrm>
            <a:off x="3184350" y="3495808"/>
            <a:ext cx="28773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Performance Metrics, </a:t>
            </a:r>
            <a:r>
              <a:rPr lang="pt-PT" err="1"/>
              <a:t>Confusion</a:t>
            </a:r>
            <a:r>
              <a:rPr lang="pt-PT"/>
              <a:t> </a:t>
            </a:r>
            <a:r>
              <a:rPr lang="pt-PT" err="1"/>
              <a:t>Matrices</a:t>
            </a:r>
            <a:r>
              <a:rPr lang="pt-PT"/>
              <a:t> </a:t>
            </a:r>
            <a:r>
              <a:rPr lang="pt-PT" err="1"/>
              <a:t>and</a:t>
            </a:r>
            <a:r>
              <a:rPr lang="pt-PT"/>
              <a:t> ROC/AUC</a:t>
            </a:r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B5EB1D-3C56-3170-2592-4127612A91E5}"/>
              </a:ext>
            </a:extLst>
          </p:cNvPr>
          <p:cNvSpPr txBox="1"/>
          <p:nvPr/>
        </p:nvSpPr>
        <p:spPr>
          <a:xfrm>
            <a:off x="8743950" y="4774168"/>
            <a:ext cx="4889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dirty="0">
                <a:solidFill>
                  <a:srgbClr val="DCAE52"/>
                </a:solidFill>
                <a:latin typeface="Montserrat"/>
              </a:rPr>
              <a:t>22</a:t>
            </a:r>
            <a:endParaRPr lang="pt-PT" sz="1800" dirty="0">
              <a:solidFill>
                <a:srgbClr val="DCAE52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91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C9BAB0-2771-439F-8ABF-E0FF75C92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3420" y="591650"/>
            <a:ext cx="7239380" cy="2753700"/>
          </a:xfrm>
        </p:spPr>
        <p:txBody>
          <a:bodyPr/>
          <a:lstStyle/>
          <a:p>
            <a:r>
              <a:rPr lang="en-US"/>
              <a:t>Since the test set in unbalanced, the accuracy metric is not suitable so, we opted to use the F1 - Score metric to evaluate the performance of the model, calculated as following.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89ABE0-30F6-41E7-9329-D463FB60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Results</a:t>
            </a:r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26476D-74B9-8344-300F-FFBC416845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92488" y="2838806"/>
            <a:ext cx="4616110" cy="877817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C4AE75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  <p:sp>
        <p:nvSpPr>
          <p:cNvPr id="5" name="CaixaDeTexto 8">
            <a:extLst>
              <a:ext uri="{FF2B5EF4-FFF2-40B4-BE49-F238E27FC236}">
                <a16:creationId xmlns:a16="http://schemas.microsoft.com/office/drawing/2014/main" id="{24C27BF9-E5C7-C63A-50CC-8AD14A1906E3}"/>
              </a:ext>
            </a:extLst>
          </p:cNvPr>
          <p:cNvSpPr txBox="1"/>
          <p:nvPr/>
        </p:nvSpPr>
        <p:spPr>
          <a:xfrm>
            <a:off x="3226134" y="3910379"/>
            <a:ext cx="2348837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Fig.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16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: F1 – Score formula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504CDA-DE21-14C7-3448-58F7ADBBECAD}"/>
              </a:ext>
            </a:extLst>
          </p:cNvPr>
          <p:cNvSpPr txBox="1"/>
          <p:nvPr/>
        </p:nvSpPr>
        <p:spPr>
          <a:xfrm>
            <a:off x="8655050" y="4774168"/>
            <a:ext cx="4889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dirty="0">
                <a:solidFill>
                  <a:srgbClr val="DCAE52"/>
                </a:solidFill>
                <a:latin typeface="Montserrat"/>
              </a:rPr>
              <a:t>23</a:t>
            </a:r>
            <a:endParaRPr lang="pt-PT" sz="1800" dirty="0">
              <a:solidFill>
                <a:srgbClr val="DCAE52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142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89ABE0-30F6-41E7-9329-D463FB60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Metrics </a:t>
            </a:r>
            <a:r>
              <a:rPr lang="pt-PT" err="1"/>
              <a:t>Obtained</a:t>
            </a:r>
            <a:endParaRPr lang="pt-PT"/>
          </a:p>
        </p:txBody>
      </p:sp>
      <p:sp>
        <p:nvSpPr>
          <p:cNvPr id="2" name="CaixaDeTexto 8">
            <a:extLst>
              <a:ext uri="{FF2B5EF4-FFF2-40B4-BE49-F238E27FC236}">
                <a16:creationId xmlns:a16="http://schemas.microsoft.com/office/drawing/2014/main" id="{4FE8C7D9-FA55-4073-7588-4A35382939BD}"/>
              </a:ext>
            </a:extLst>
          </p:cNvPr>
          <p:cNvSpPr txBox="1"/>
          <p:nvPr/>
        </p:nvSpPr>
        <p:spPr>
          <a:xfrm>
            <a:off x="1211227" y="2561950"/>
            <a:ext cx="7149785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b="0" i="0" u="none" strike="noStrike" kern="0" cap="none" spc="0" baseline="0" dirty="0">
                <a:solidFill>
                  <a:srgbClr val="FFFFFF"/>
                </a:solidFill>
                <a:uFillTx/>
                <a:latin typeface="Garamond"/>
              </a:rPr>
              <a:t>Table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1: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Results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obtained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for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the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first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 mini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project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using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25 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epochs</a:t>
            </a:r>
          </a:p>
        </p:txBody>
      </p:sp>
      <p:pic>
        <p:nvPicPr>
          <p:cNvPr id="4" name="Imagem 8">
            <a:extLst>
              <a:ext uri="{FF2B5EF4-FFF2-40B4-BE49-F238E27FC236}">
                <a16:creationId xmlns:a16="http://schemas.microsoft.com/office/drawing/2014/main" id="{96627CE4-9458-B789-B747-80D616ADE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91" y="1199361"/>
            <a:ext cx="7149785" cy="1210555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C4AE75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  <p:pic>
        <p:nvPicPr>
          <p:cNvPr id="5" name="Imagem 12">
            <a:extLst>
              <a:ext uri="{FF2B5EF4-FFF2-40B4-BE49-F238E27FC236}">
                <a16:creationId xmlns:a16="http://schemas.microsoft.com/office/drawing/2014/main" id="{CB14CA03-779C-508D-478F-AF584B578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22" y="3130171"/>
            <a:ext cx="7767992" cy="1275597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C4AE75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  <p:sp>
        <p:nvSpPr>
          <p:cNvPr id="6" name="CaixaDeTexto 8">
            <a:extLst>
              <a:ext uri="{FF2B5EF4-FFF2-40B4-BE49-F238E27FC236}">
                <a16:creationId xmlns:a16="http://schemas.microsoft.com/office/drawing/2014/main" id="{44A14C72-69CC-54C2-A61C-00CD2CBD584E}"/>
              </a:ext>
            </a:extLst>
          </p:cNvPr>
          <p:cNvSpPr txBox="1"/>
          <p:nvPr/>
        </p:nvSpPr>
        <p:spPr>
          <a:xfrm>
            <a:off x="852608" y="4503739"/>
            <a:ext cx="7767992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dirty="0">
                <a:solidFill>
                  <a:srgbClr val="FFFFFF"/>
                </a:solidFill>
                <a:latin typeface="Garamond"/>
              </a:rPr>
              <a:t>Table2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: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Results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obtained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for </a:t>
            </a:r>
            <a:r>
              <a:rPr lang="pt-PT" sz="1600" kern="1200" dirty="0" err="1">
                <a:solidFill>
                  <a:srgbClr val="FFFFFF"/>
                </a:solidFill>
                <a:latin typeface="Garamond"/>
              </a:rPr>
              <a:t>the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 </a:t>
            </a:r>
            <a:r>
              <a:rPr lang="pt-PT" sz="1600" kern="1200" dirty="0" err="1">
                <a:solidFill>
                  <a:srgbClr val="FFFFFF"/>
                </a:solidFill>
                <a:latin typeface="Garamond"/>
              </a:rPr>
              <a:t>second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 mini </a:t>
            </a:r>
            <a:r>
              <a:rPr lang="pt-PT" sz="1600" kern="1200" dirty="0" err="1">
                <a:solidFill>
                  <a:srgbClr val="FFFFFF"/>
                </a:solidFill>
                <a:latin typeface="Garamond"/>
              </a:rPr>
              <a:t>project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using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25 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epochs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BFD3504-803A-1FFE-594C-AF060DE93E66}"/>
              </a:ext>
            </a:extLst>
          </p:cNvPr>
          <p:cNvSpPr txBox="1"/>
          <p:nvPr/>
        </p:nvSpPr>
        <p:spPr>
          <a:xfrm>
            <a:off x="8655050" y="4774168"/>
            <a:ext cx="4889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dirty="0">
                <a:solidFill>
                  <a:srgbClr val="DCAE52"/>
                </a:solidFill>
                <a:latin typeface="Montserrat"/>
              </a:rPr>
              <a:t>24</a:t>
            </a:r>
            <a:endParaRPr lang="pt-PT" sz="1800" dirty="0">
              <a:solidFill>
                <a:srgbClr val="DCAE52"/>
              </a:solidFill>
              <a:latin typeface="Montserrat" panose="00000500000000000000" pitchFamily="2" charset="0"/>
            </a:endParaRPr>
          </a:p>
        </p:txBody>
      </p:sp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99FECEB3-5578-98CD-2F02-F4AE1C45A9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05" y="3070243"/>
            <a:ext cx="7857010" cy="13855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4AE75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E89FDA6-6D9F-19D1-C4E6-91FF7F4560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791" y="1199362"/>
            <a:ext cx="7162418" cy="123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14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C9BAB0-2771-439F-8ABF-E0FF75C92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1020" y="1194900"/>
            <a:ext cx="7239380" cy="2753700"/>
          </a:xfrm>
        </p:spPr>
        <p:txBody>
          <a:bodyPr/>
          <a:lstStyle/>
          <a:p>
            <a:r>
              <a:rPr lang="en-US"/>
              <a:t>ROC, Receiver Operator Characteristic, curve is an evaluation metric for binary classification problems. It plots the TPR against the FPR ate various thresholds</a:t>
            </a:r>
          </a:p>
          <a:p>
            <a:endParaRPr lang="en-US"/>
          </a:p>
          <a:p>
            <a:r>
              <a:rPr lang="en-US"/>
              <a:t>AUC, Area Under the Curve, is the measure of the ability of a classifier to distinguish between classes. It is used as a summary of the ROC curve and, the higher the better performance of the model at distinguish between positive and negative classes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89ABE0-30F6-41E7-9329-D463FB60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ROC Curves &amp; AUC Scores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3B646EE-3486-18CF-007A-607ECDA8ECF8}"/>
              </a:ext>
            </a:extLst>
          </p:cNvPr>
          <p:cNvSpPr txBox="1"/>
          <p:nvPr/>
        </p:nvSpPr>
        <p:spPr>
          <a:xfrm>
            <a:off x="8655050" y="4774168"/>
            <a:ext cx="4889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dirty="0">
                <a:solidFill>
                  <a:srgbClr val="DCAE52"/>
                </a:solidFill>
                <a:latin typeface="Montserrat"/>
              </a:rPr>
              <a:t>25</a:t>
            </a:r>
            <a:endParaRPr lang="pt-PT" sz="1800" dirty="0">
              <a:solidFill>
                <a:srgbClr val="DCAE52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92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89ABE0-30F6-41E7-9329-D463FB60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ROC Curves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007C8C3-03D1-4A3C-DF1B-206E2915118C}"/>
              </a:ext>
            </a:extLst>
          </p:cNvPr>
          <p:cNvSpPr txBox="1"/>
          <p:nvPr/>
        </p:nvSpPr>
        <p:spPr>
          <a:xfrm>
            <a:off x="8655050" y="4774168"/>
            <a:ext cx="4889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dirty="0">
                <a:solidFill>
                  <a:srgbClr val="DCAE52"/>
                </a:solidFill>
                <a:latin typeface="Montserrat"/>
              </a:rPr>
              <a:t>26</a:t>
            </a:r>
            <a:endParaRPr lang="pt-PT" sz="1800" dirty="0">
              <a:solidFill>
                <a:srgbClr val="DCAE52"/>
              </a:solidFill>
              <a:latin typeface="Montserrat" panose="00000500000000000000" pitchFamily="2" charset="0"/>
            </a:endParaRPr>
          </a:p>
        </p:txBody>
      </p:sp>
      <p:pic>
        <p:nvPicPr>
          <p:cNvPr id="2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7B942E8-4411-228F-A227-9C128D664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7" y="1223306"/>
            <a:ext cx="3755571" cy="2705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4AE75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7FB6D3-4D73-31D1-B62C-61EFF97EE01B}"/>
              </a:ext>
            </a:extLst>
          </p:cNvPr>
          <p:cNvSpPr txBox="1"/>
          <p:nvPr/>
        </p:nvSpPr>
        <p:spPr>
          <a:xfrm>
            <a:off x="367394" y="4082143"/>
            <a:ext cx="375557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>
                <a:solidFill>
                  <a:srgbClr val="FFFFFF"/>
                </a:solidFill>
                <a:latin typeface="Garamond"/>
              </a:rPr>
              <a:t>Fig.17: ROC </a:t>
            </a:r>
            <a:r>
              <a:rPr lang="pt-PT" dirty="0" err="1">
                <a:solidFill>
                  <a:srgbClr val="FFFFFF"/>
                </a:solidFill>
                <a:latin typeface="Garamond"/>
              </a:rPr>
              <a:t>of</a:t>
            </a:r>
            <a:r>
              <a:rPr lang="pt-PT" dirty="0">
                <a:solidFill>
                  <a:srgbClr val="FFFFFF"/>
                </a:solidFill>
                <a:latin typeface="Garamond"/>
              </a:rPr>
              <a:t>  Mini Project 1 </a:t>
            </a:r>
            <a:r>
              <a:rPr lang="pt-PT" dirty="0" err="1">
                <a:solidFill>
                  <a:srgbClr val="FFFFFF"/>
                </a:solidFill>
                <a:latin typeface="Garamond"/>
              </a:rPr>
              <a:t>using</a:t>
            </a:r>
            <a:r>
              <a:rPr lang="pt-PT" dirty="0">
                <a:solidFill>
                  <a:srgbClr val="FFFFFF"/>
                </a:solidFill>
                <a:latin typeface="Garamond"/>
              </a:rPr>
              <a:t> 25 epoch</a:t>
            </a:r>
            <a:endParaRPr lang="en-US" dirty="0" err="1"/>
          </a:p>
        </p:txBody>
      </p:sp>
      <p:pic>
        <p:nvPicPr>
          <p:cNvPr id="5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3D6CBA3-3D0F-197C-7550-794898AF1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71" y="1223306"/>
            <a:ext cx="3755571" cy="2705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4AE75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3145A3-D3D8-E3BE-DF2B-CD91B735B8B9}"/>
              </a:ext>
            </a:extLst>
          </p:cNvPr>
          <p:cNvSpPr txBox="1"/>
          <p:nvPr/>
        </p:nvSpPr>
        <p:spPr>
          <a:xfrm>
            <a:off x="4898572" y="4082143"/>
            <a:ext cx="375557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>
                <a:solidFill>
                  <a:srgbClr val="FFFFFF"/>
                </a:solidFill>
                <a:latin typeface="Garamond"/>
              </a:rPr>
              <a:t>Fig.18: ROC </a:t>
            </a:r>
            <a:r>
              <a:rPr lang="pt-PT" dirty="0" err="1">
                <a:solidFill>
                  <a:srgbClr val="FFFFFF"/>
                </a:solidFill>
                <a:latin typeface="Garamond"/>
              </a:rPr>
              <a:t>of</a:t>
            </a:r>
            <a:r>
              <a:rPr lang="pt-PT" dirty="0">
                <a:solidFill>
                  <a:srgbClr val="FFFFFF"/>
                </a:solidFill>
                <a:latin typeface="Garamond"/>
              </a:rPr>
              <a:t>  Mini Project 1 – k-</a:t>
            </a:r>
            <a:r>
              <a:rPr lang="pt-PT" dirty="0" err="1">
                <a:solidFill>
                  <a:srgbClr val="FFFFFF"/>
                </a:solidFill>
                <a:latin typeface="Garamond"/>
              </a:rPr>
              <a:t>fol</a:t>
            </a:r>
            <a:r>
              <a:rPr lang="pt-PT" dirty="0">
                <a:solidFill>
                  <a:srgbClr val="FFFFFF"/>
                </a:solidFill>
                <a:latin typeface="Garamond"/>
              </a:rPr>
              <a:t> CV, 25 epochs &amp; 10 </a:t>
            </a:r>
            <a:r>
              <a:rPr lang="pt-PT" dirty="0" err="1">
                <a:solidFill>
                  <a:srgbClr val="FFFFFF"/>
                </a:solidFill>
                <a:latin typeface="Garamond"/>
              </a:rPr>
              <a:t>folds</a:t>
            </a:r>
            <a:endParaRPr lang="en-US" dirty="0" err="1"/>
          </a:p>
        </p:txBody>
      </p:sp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045089FD-198C-1174-20E0-2B3FE76B7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42" y="1226275"/>
            <a:ext cx="3752602" cy="26909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4AE75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8" descr="Chart, histogram, scatter chart&#10;&#10;Description automatically generated">
            <a:extLst>
              <a:ext uri="{FF2B5EF4-FFF2-40B4-BE49-F238E27FC236}">
                <a16:creationId xmlns:a16="http://schemas.microsoft.com/office/drawing/2014/main" id="{16EB9EC3-7131-5D71-03CE-98D4A6FBD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056" y="1226275"/>
            <a:ext cx="3752602" cy="26909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4AE75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C11E8D9-7B98-8431-BF20-7F45F8E82D4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897087" y="1278926"/>
            <a:ext cx="3755571" cy="258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73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89ABE0-30F6-41E7-9329-D463FB60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50" y="223242"/>
            <a:ext cx="5150100" cy="431400"/>
          </a:xfrm>
        </p:spPr>
        <p:txBody>
          <a:bodyPr/>
          <a:lstStyle/>
          <a:p>
            <a:r>
              <a:rPr lang="pt-PT" dirty="0"/>
              <a:t>ROC Curves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007C8C3-03D1-4A3C-DF1B-206E2915118C}"/>
              </a:ext>
            </a:extLst>
          </p:cNvPr>
          <p:cNvSpPr txBox="1"/>
          <p:nvPr/>
        </p:nvSpPr>
        <p:spPr>
          <a:xfrm>
            <a:off x="8655050" y="4774168"/>
            <a:ext cx="4889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dirty="0">
                <a:solidFill>
                  <a:srgbClr val="DCAE52"/>
                </a:solidFill>
                <a:latin typeface="Montserrat"/>
              </a:rPr>
              <a:t>27</a:t>
            </a:r>
            <a:endParaRPr lang="pt-PT" sz="1800" dirty="0">
              <a:solidFill>
                <a:srgbClr val="DCAE52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3145A3-D3D8-E3BE-DF2B-CD91B735B8B9}"/>
              </a:ext>
            </a:extLst>
          </p:cNvPr>
          <p:cNvSpPr txBox="1"/>
          <p:nvPr/>
        </p:nvSpPr>
        <p:spPr>
          <a:xfrm>
            <a:off x="2506006" y="4665967"/>
            <a:ext cx="375557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>
                <a:solidFill>
                  <a:srgbClr val="FFFFFF"/>
                </a:solidFill>
                <a:latin typeface="Garamond"/>
              </a:rPr>
              <a:t>Fig.19: ROC </a:t>
            </a:r>
            <a:r>
              <a:rPr lang="pt-PT" dirty="0" err="1">
                <a:solidFill>
                  <a:srgbClr val="FFFFFF"/>
                </a:solidFill>
                <a:latin typeface="Garamond"/>
              </a:rPr>
              <a:t>of</a:t>
            </a:r>
            <a:r>
              <a:rPr lang="pt-PT" dirty="0">
                <a:solidFill>
                  <a:srgbClr val="FFFFFF"/>
                </a:solidFill>
                <a:latin typeface="Garamond"/>
              </a:rPr>
              <a:t>  Mini Project 2 </a:t>
            </a:r>
            <a:r>
              <a:rPr lang="pt-PT" dirty="0" err="1">
                <a:solidFill>
                  <a:srgbClr val="FFFFFF"/>
                </a:solidFill>
                <a:latin typeface="Garamond"/>
              </a:rPr>
              <a:t>using</a:t>
            </a:r>
            <a:r>
              <a:rPr lang="pt-PT" dirty="0">
                <a:solidFill>
                  <a:srgbClr val="FFFFFF"/>
                </a:solidFill>
                <a:latin typeface="Garamond"/>
              </a:rPr>
              <a:t> 25 epoch</a:t>
            </a:r>
            <a:endParaRPr lang="en-US" dirty="0" err="1"/>
          </a:p>
        </p:txBody>
      </p:sp>
      <p:pic>
        <p:nvPicPr>
          <p:cNvPr id="8" name="Picture 8" descr="Chart, histogram, scatter chart&#10;&#10;Description automatically generated">
            <a:extLst>
              <a:ext uri="{FF2B5EF4-FFF2-40B4-BE49-F238E27FC236}">
                <a16:creationId xmlns:a16="http://schemas.microsoft.com/office/drawing/2014/main" id="{16EB9EC3-7131-5D71-03CE-98D4A6FBD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765" y="870499"/>
            <a:ext cx="5206470" cy="3733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4AE75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41272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89ABE0-30F6-41E7-9329-D463FB60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AUC Scores</a:t>
            </a:r>
          </a:p>
        </p:txBody>
      </p:sp>
      <p:pic>
        <p:nvPicPr>
          <p:cNvPr id="2" name="Imagem 15">
            <a:extLst>
              <a:ext uri="{FF2B5EF4-FFF2-40B4-BE49-F238E27FC236}">
                <a16:creationId xmlns:a16="http://schemas.microsoft.com/office/drawing/2014/main" id="{D810D8A0-25E8-063C-110E-8A267E5D8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586" y="1855893"/>
            <a:ext cx="3747028" cy="1532030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C4AE75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  <p:sp>
        <p:nvSpPr>
          <p:cNvPr id="5" name="CaixaDeTexto 8">
            <a:extLst>
              <a:ext uri="{FF2B5EF4-FFF2-40B4-BE49-F238E27FC236}">
                <a16:creationId xmlns:a16="http://schemas.microsoft.com/office/drawing/2014/main" id="{DC80CFB9-FC5C-05C2-E5A8-FA90291A47E0}"/>
              </a:ext>
            </a:extLst>
          </p:cNvPr>
          <p:cNvSpPr txBox="1"/>
          <p:nvPr/>
        </p:nvSpPr>
        <p:spPr>
          <a:xfrm>
            <a:off x="456773" y="3506722"/>
            <a:ext cx="3747027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dirty="0">
                <a:solidFill>
                  <a:srgbClr val="FFFFFF"/>
                </a:solidFill>
                <a:latin typeface="Garamond"/>
              </a:rPr>
              <a:t>Table3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: AUC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of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 Mini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Project 1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using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 25 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epoch</a:t>
            </a: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7CED91E0-0E0E-D797-6E54-1DB25888EB4F}"/>
              </a:ext>
            </a:extLst>
          </p:cNvPr>
          <p:cNvSpPr txBox="1"/>
          <p:nvPr/>
        </p:nvSpPr>
        <p:spPr>
          <a:xfrm>
            <a:off x="4938587" y="3502831"/>
            <a:ext cx="3747027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dirty="0">
                <a:solidFill>
                  <a:srgbClr val="FFFFFF"/>
                </a:solidFill>
                <a:latin typeface="Garamond"/>
              </a:rPr>
              <a:t>Table4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: AUC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of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 Mini Project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2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using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25 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epoch</a:t>
            </a:r>
          </a:p>
        </p:txBody>
      </p:sp>
      <p:pic>
        <p:nvPicPr>
          <p:cNvPr id="15" name="Imagem 6">
            <a:extLst>
              <a:ext uri="{FF2B5EF4-FFF2-40B4-BE49-F238E27FC236}">
                <a16:creationId xmlns:a16="http://schemas.microsoft.com/office/drawing/2014/main" id="{3116EB05-8B9C-4DAA-331A-D72C74BAF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72" y="1858368"/>
            <a:ext cx="3747028" cy="1541430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C4AE75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1D12323-3691-FE19-64E8-996806A98961}"/>
              </a:ext>
            </a:extLst>
          </p:cNvPr>
          <p:cNvSpPr txBox="1"/>
          <p:nvPr/>
        </p:nvSpPr>
        <p:spPr>
          <a:xfrm>
            <a:off x="8655050" y="4774168"/>
            <a:ext cx="4889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dirty="0">
                <a:solidFill>
                  <a:srgbClr val="DCAE52"/>
                </a:solidFill>
                <a:latin typeface="Montserrat"/>
              </a:rPr>
              <a:t>28</a:t>
            </a:r>
            <a:endParaRPr lang="pt-PT" sz="1800" dirty="0">
              <a:solidFill>
                <a:srgbClr val="DCAE52"/>
              </a:solidFill>
              <a:latin typeface="Montserrat" panose="00000500000000000000" pitchFamily="2" charset="0"/>
            </a:endParaRP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C5B3B394-7B69-D250-041B-7C853F74C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38" y="1804989"/>
            <a:ext cx="3841296" cy="16396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4AE75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7" descr="Table&#10;&#10;Description automatically generated">
            <a:extLst>
              <a:ext uri="{FF2B5EF4-FFF2-40B4-BE49-F238E27FC236}">
                <a16:creationId xmlns:a16="http://schemas.microsoft.com/office/drawing/2014/main" id="{0CEA7F60-4B6E-B3D6-89F9-585F31526D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3561" y="1801709"/>
            <a:ext cx="3832389" cy="16439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4AE75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5CA59A9-553F-B58C-4058-B75115472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772" y="1855893"/>
            <a:ext cx="3747028" cy="157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50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89ABE0-30F6-41E7-9329-D463FB60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75" y="183240"/>
            <a:ext cx="5150100" cy="431400"/>
          </a:xfrm>
        </p:spPr>
        <p:txBody>
          <a:bodyPr/>
          <a:lstStyle/>
          <a:p>
            <a:r>
              <a:rPr lang="pt-PT" dirty="0" err="1"/>
              <a:t>Confusion</a:t>
            </a:r>
            <a:r>
              <a:rPr lang="pt-PT" dirty="0"/>
              <a:t> </a:t>
            </a:r>
            <a:r>
              <a:rPr lang="pt-PT" dirty="0" err="1"/>
              <a:t>Matrices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63B56E6-D14A-A137-CB10-9BAFD5F266F8}"/>
              </a:ext>
            </a:extLst>
          </p:cNvPr>
          <p:cNvSpPr txBox="1"/>
          <p:nvPr/>
        </p:nvSpPr>
        <p:spPr>
          <a:xfrm>
            <a:off x="8655050" y="4774168"/>
            <a:ext cx="4889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dirty="0">
                <a:solidFill>
                  <a:srgbClr val="DCAE52"/>
                </a:solidFill>
                <a:latin typeface="Montserrat"/>
              </a:rPr>
              <a:t>29</a:t>
            </a:r>
            <a:endParaRPr lang="pt-PT" sz="1800" dirty="0">
              <a:solidFill>
                <a:srgbClr val="DCAE52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CaixaDeTexto 11">
            <a:extLst>
              <a:ext uri="{FF2B5EF4-FFF2-40B4-BE49-F238E27FC236}">
                <a16:creationId xmlns:a16="http://schemas.microsoft.com/office/drawing/2014/main" id="{D4DE1E63-D578-41B4-4119-2A98E57F3808}"/>
              </a:ext>
            </a:extLst>
          </p:cNvPr>
          <p:cNvSpPr txBox="1"/>
          <p:nvPr/>
        </p:nvSpPr>
        <p:spPr>
          <a:xfrm>
            <a:off x="133646" y="1787585"/>
            <a:ext cx="2891811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dirty="0">
                <a:solidFill>
                  <a:srgbClr val="FFFFFF"/>
                </a:solidFill>
                <a:latin typeface="Garamond"/>
              </a:rPr>
              <a:t>Table6</a:t>
            </a:r>
            <a:r>
              <a:rPr lang="pt-PT" sz="12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: </a:t>
            </a:r>
            <a:r>
              <a:rPr lang="pt-PT" sz="1200" kern="1200" dirty="0" err="1">
                <a:solidFill>
                  <a:srgbClr val="FFFFFF"/>
                </a:solidFill>
                <a:latin typeface="Garamond"/>
              </a:rPr>
              <a:t>Confusion</a:t>
            </a:r>
            <a:r>
              <a:rPr lang="pt-PT" sz="1200" kern="1200" dirty="0">
                <a:solidFill>
                  <a:srgbClr val="FFFFFF"/>
                </a:solidFill>
                <a:latin typeface="Garamond"/>
              </a:rPr>
              <a:t> </a:t>
            </a:r>
            <a:r>
              <a:rPr lang="pt-PT" sz="1200" kern="1200" dirty="0" err="1">
                <a:solidFill>
                  <a:srgbClr val="FFFFFF"/>
                </a:solidFill>
                <a:latin typeface="Garamond"/>
              </a:rPr>
              <a:t>Matrix</a:t>
            </a:r>
            <a:r>
              <a:rPr lang="pt-PT" sz="1200" kern="1200" dirty="0">
                <a:solidFill>
                  <a:srgbClr val="FFFFFF"/>
                </a:solidFill>
                <a:latin typeface="Garamond"/>
              </a:rPr>
              <a:t> </a:t>
            </a:r>
            <a:r>
              <a:rPr lang="pt-PT" sz="1200" kern="1200" dirty="0" err="1">
                <a:solidFill>
                  <a:srgbClr val="FFFFFF"/>
                </a:solidFill>
                <a:latin typeface="Garamond"/>
              </a:rPr>
              <a:t>Balanced</a:t>
            </a:r>
            <a:r>
              <a:rPr lang="pt-PT" sz="1200" kern="1200" dirty="0">
                <a:solidFill>
                  <a:srgbClr val="FFFFFF"/>
                </a:solidFill>
                <a:latin typeface="Garamond"/>
              </a:rPr>
              <a:t> Data mini Project 1</a:t>
            </a:r>
            <a:endParaRPr lang="pt-PT" sz="1200" b="0" i="0" u="none" strike="noStrike" kern="1200" cap="none" spc="0" baseline="0" dirty="0">
              <a:solidFill>
                <a:srgbClr val="FFFFFF"/>
              </a:solidFill>
              <a:uFillTx/>
              <a:latin typeface="Garamond"/>
            </a:endParaRPr>
          </a:p>
        </p:txBody>
      </p:sp>
      <p:pic>
        <p:nvPicPr>
          <p:cNvPr id="14" name="Picture 14" descr="Table&#10;&#10;Description automatically generated">
            <a:extLst>
              <a:ext uri="{FF2B5EF4-FFF2-40B4-BE49-F238E27FC236}">
                <a16:creationId xmlns:a16="http://schemas.microsoft.com/office/drawing/2014/main" id="{D1E335E5-8C22-8C8B-B7D1-4C1AB0683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22" y="939386"/>
            <a:ext cx="2873086" cy="8080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4AE75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5" descr="Table&#10;&#10;Description automatically generated">
            <a:extLst>
              <a:ext uri="{FF2B5EF4-FFF2-40B4-BE49-F238E27FC236}">
                <a16:creationId xmlns:a16="http://schemas.microsoft.com/office/drawing/2014/main" id="{6958C88F-CC65-1A40-B0E9-FF009B44F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97" y="2250434"/>
            <a:ext cx="2877292" cy="7984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4AE75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CaixaDeTexto 11">
            <a:extLst>
              <a:ext uri="{FF2B5EF4-FFF2-40B4-BE49-F238E27FC236}">
                <a16:creationId xmlns:a16="http://schemas.microsoft.com/office/drawing/2014/main" id="{581CF3E0-6B1C-5F12-834D-FFF9326902F5}"/>
              </a:ext>
            </a:extLst>
          </p:cNvPr>
          <p:cNvSpPr txBox="1"/>
          <p:nvPr/>
        </p:nvSpPr>
        <p:spPr>
          <a:xfrm>
            <a:off x="118802" y="3101292"/>
            <a:ext cx="2862123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dirty="0">
                <a:solidFill>
                  <a:srgbClr val="FFFFFF"/>
                </a:solidFill>
                <a:latin typeface="Garamond"/>
              </a:rPr>
              <a:t>Table7</a:t>
            </a:r>
            <a:r>
              <a:rPr lang="pt-PT" sz="12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: </a:t>
            </a:r>
            <a:r>
              <a:rPr lang="pt-PT" sz="1200" kern="1200" dirty="0" err="1">
                <a:solidFill>
                  <a:srgbClr val="FFFFFF"/>
                </a:solidFill>
                <a:latin typeface="Garamond"/>
              </a:rPr>
              <a:t>Confusion</a:t>
            </a:r>
            <a:r>
              <a:rPr lang="pt-PT" sz="1200" kern="1200" dirty="0">
                <a:solidFill>
                  <a:srgbClr val="FFFFFF"/>
                </a:solidFill>
                <a:latin typeface="Garamond"/>
              </a:rPr>
              <a:t> </a:t>
            </a:r>
            <a:r>
              <a:rPr lang="pt-PT" sz="1200" kern="1200" dirty="0" err="1">
                <a:solidFill>
                  <a:srgbClr val="FFFFFF"/>
                </a:solidFill>
                <a:latin typeface="Garamond"/>
              </a:rPr>
              <a:t>Matrix</a:t>
            </a:r>
            <a:r>
              <a:rPr lang="pt-PT" sz="1200" kern="1200" dirty="0">
                <a:solidFill>
                  <a:srgbClr val="FFFFFF"/>
                </a:solidFill>
                <a:latin typeface="Garamond"/>
              </a:rPr>
              <a:t> </a:t>
            </a:r>
            <a:r>
              <a:rPr lang="pt-PT" sz="1200" kern="1200" dirty="0" err="1">
                <a:solidFill>
                  <a:srgbClr val="FFFFFF"/>
                </a:solidFill>
                <a:latin typeface="Garamond"/>
              </a:rPr>
              <a:t>Unbalanced</a:t>
            </a:r>
            <a:r>
              <a:rPr lang="pt-PT" sz="1200" kern="1200" dirty="0">
                <a:solidFill>
                  <a:srgbClr val="FFFFFF"/>
                </a:solidFill>
                <a:latin typeface="Garamond"/>
              </a:rPr>
              <a:t> Data mini Project 1</a:t>
            </a:r>
            <a:endParaRPr lang="pt-PT" sz="1200" b="0" i="0" u="none" strike="noStrike" kern="1200" cap="none" spc="0" baseline="0" dirty="0">
              <a:solidFill>
                <a:srgbClr val="FFFFFF"/>
              </a:solidFill>
              <a:uFillTx/>
              <a:latin typeface="Garamond"/>
            </a:endParaRPr>
          </a:p>
        </p:txBody>
      </p:sp>
      <p:pic>
        <p:nvPicPr>
          <p:cNvPr id="20" name="Picture 20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A48E971A-087C-1042-6221-FD2E9FA2C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74" y="3558822"/>
            <a:ext cx="2870983" cy="7868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4AE75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CaixaDeTexto 11">
            <a:extLst>
              <a:ext uri="{FF2B5EF4-FFF2-40B4-BE49-F238E27FC236}">
                <a16:creationId xmlns:a16="http://schemas.microsoft.com/office/drawing/2014/main" id="{9CF90D18-809F-1222-56F8-D6E3D9B71317}"/>
              </a:ext>
            </a:extLst>
          </p:cNvPr>
          <p:cNvSpPr txBox="1"/>
          <p:nvPr/>
        </p:nvSpPr>
        <p:spPr>
          <a:xfrm>
            <a:off x="103958" y="4385312"/>
            <a:ext cx="2876967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dirty="0">
                <a:solidFill>
                  <a:srgbClr val="FFFFFF"/>
                </a:solidFill>
                <a:latin typeface="Garamond"/>
              </a:rPr>
              <a:t>Table9</a:t>
            </a:r>
            <a:r>
              <a:rPr lang="pt-PT" sz="12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: </a:t>
            </a:r>
            <a:r>
              <a:rPr lang="pt-PT" sz="1200" kern="1200" dirty="0" err="1">
                <a:solidFill>
                  <a:srgbClr val="FFFFFF"/>
                </a:solidFill>
                <a:latin typeface="Garamond"/>
              </a:rPr>
              <a:t>Confusion</a:t>
            </a:r>
            <a:r>
              <a:rPr lang="pt-PT" sz="1200" kern="1200" dirty="0">
                <a:solidFill>
                  <a:srgbClr val="FFFFFF"/>
                </a:solidFill>
                <a:latin typeface="Garamond"/>
              </a:rPr>
              <a:t> </a:t>
            </a:r>
            <a:r>
              <a:rPr lang="pt-PT" sz="1200" kern="1200" dirty="0" err="1">
                <a:solidFill>
                  <a:srgbClr val="FFFFFF"/>
                </a:solidFill>
                <a:latin typeface="Garamond"/>
              </a:rPr>
              <a:t>Matrix</a:t>
            </a:r>
            <a:r>
              <a:rPr lang="pt-PT" sz="1200" kern="1200" dirty="0">
                <a:solidFill>
                  <a:srgbClr val="FFFFFF"/>
                </a:solidFill>
                <a:latin typeface="Garamond"/>
              </a:rPr>
              <a:t> Balanced Data mini Project 2</a:t>
            </a:r>
            <a:endParaRPr lang="pt-PT" sz="1200" b="0" i="0" u="none" strike="noStrike" kern="1200" cap="none" spc="0" baseline="0" dirty="0">
              <a:solidFill>
                <a:srgbClr val="FFFFFF"/>
              </a:solidFill>
              <a:uFillTx/>
              <a:latin typeface="Garamond"/>
            </a:endParaRPr>
          </a:p>
        </p:txBody>
      </p:sp>
      <p:pic>
        <p:nvPicPr>
          <p:cNvPr id="22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C14AE91A-6BA1-AFB3-DFC7-F3791B91C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8544" y="614640"/>
            <a:ext cx="2842284" cy="7984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4AE75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3" name="CaixaDeTexto 11">
            <a:extLst>
              <a:ext uri="{FF2B5EF4-FFF2-40B4-BE49-F238E27FC236}">
                <a16:creationId xmlns:a16="http://schemas.microsoft.com/office/drawing/2014/main" id="{BB388CB3-553E-7D83-0A71-6138723058F7}"/>
              </a:ext>
            </a:extLst>
          </p:cNvPr>
          <p:cNvSpPr txBox="1"/>
          <p:nvPr/>
        </p:nvSpPr>
        <p:spPr>
          <a:xfrm>
            <a:off x="6100588" y="1465497"/>
            <a:ext cx="2876967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dirty="0">
                <a:solidFill>
                  <a:srgbClr val="FFFFFF"/>
                </a:solidFill>
                <a:latin typeface="Garamond"/>
              </a:rPr>
              <a:t>Table10</a:t>
            </a:r>
            <a:r>
              <a:rPr lang="pt-PT" sz="12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: </a:t>
            </a:r>
            <a:r>
              <a:rPr lang="pt-PT" sz="1200" kern="1200" dirty="0" err="1">
                <a:solidFill>
                  <a:srgbClr val="FFFFFF"/>
                </a:solidFill>
                <a:latin typeface="Garamond"/>
              </a:rPr>
              <a:t>Confusion</a:t>
            </a:r>
            <a:r>
              <a:rPr lang="pt-PT" sz="1200" kern="1200" dirty="0">
                <a:solidFill>
                  <a:srgbClr val="FFFFFF"/>
                </a:solidFill>
                <a:latin typeface="Garamond"/>
              </a:rPr>
              <a:t> </a:t>
            </a:r>
            <a:r>
              <a:rPr lang="pt-PT" sz="1200" kern="1200" dirty="0" err="1">
                <a:solidFill>
                  <a:srgbClr val="FFFFFF"/>
                </a:solidFill>
                <a:latin typeface="Garamond"/>
              </a:rPr>
              <a:t>Matrix</a:t>
            </a:r>
            <a:r>
              <a:rPr lang="pt-PT" sz="1200" kern="1200" dirty="0">
                <a:solidFill>
                  <a:srgbClr val="FFFFFF"/>
                </a:solidFill>
                <a:latin typeface="Garamond"/>
              </a:rPr>
              <a:t> Dara -  Augmentation mini Project 2</a:t>
            </a:r>
            <a:endParaRPr lang="pt-PT" sz="1200" b="0" i="0" u="none" strike="noStrike" kern="1200" cap="none" spc="0" baseline="0" dirty="0">
              <a:solidFill>
                <a:srgbClr val="FFFFFF"/>
              </a:solidFill>
              <a:uFillTx/>
              <a:latin typeface="Garamond"/>
            </a:endParaRPr>
          </a:p>
        </p:txBody>
      </p:sp>
      <p:pic>
        <p:nvPicPr>
          <p:cNvPr id="24" name="Picture 24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327FE044-F9B1-96B8-B2F8-7424E17FC4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0483" y="1928347"/>
            <a:ext cx="2848717" cy="7984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4AE75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CaixaDeTexto 11">
            <a:extLst>
              <a:ext uri="{FF2B5EF4-FFF2-40B4-BE49-F238E27FC236}">
                <a16:creationId xmlns:a16="http://schemas.microsoft.com/office/drawing/2014/main" id="{B358A355-4AE7-894A-F3B8-C557148E3846}"/>
              </a:ext>
            </a:extLst>
          </p:cNvPr>
          <p:cNvSpPr txBox="1"/>
          <p:nvPr/>
        </p:nvSpPr>
        <p:spPr>
          <a:xfrm>
            <a:off x="6085744" y="2779204"/>
            <a:ext cx="2876967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dirty="0">
                <a:solidFill>
                  <a:srgbClr val="FFFFFF"/>
                </a:solidFill>
                <a:latin typeface="Garamond"/>
              </a:rPr>
              <a:t>Table11</a:t>
            </a:r>
            <a:r>
              <a:rPr lang="pt-PT" sz="12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: </a:t>
            </a:r>
            <a:r>
              <a:rPr lang="pt-PT" sz="1200" kern="1200" dirty="0" err="1">
                <a:solidFill>
                  <a:srgbClr val="FFFFFF"/>
                </a:solidFill>
                <a:latin typeface="Garamond"/>
              </a:rPr>
              <a:t>Confusion</a:t>
            </a:r>
            <a:r>
              <a:rPr lang="pt-PT" sz="1200" kern="1200" dirty="0">
                <a:solidFill>
                  <a:srgbClr val="FFFFFF"/>
                </a:solidFill>
                <a:latin typeface="Garamond"/>
              </a:rPr>
              <a:t> </a:t>
            </a:r>
            <a:r>
              <a:rPr lang="pt-PT" sz="1200" kern="1200" dirty="0" err="1">
                <a:solidFill>
                  <a:srgbClr val="FFFFFF"/>
                </a:solidFill>
                <a:latin typeface="Garamond"/>
              </a:rPr>
              <a:t>Matrix</a:t>
            </a:r>
            <a:r>
              <a:rPr lang="pt-PT" sz="1200" kern="1200" dirty="0">
                <a:solidFill>
                  <a:srgbClr val="FFFFFF"/>
                </a:solidFill>
                <a:latin typeface="Garamond"/>
              </a:rPr>
              <a:t> VGG19 mini Project 2</a:t>
            </a:r>
            <a:endParaRPr lang="pt-PT" sz="1200" b="0" i="0" u="none" strike="noStrike" kern="1200" cap="none" spc="0" baseline="0" dirty="0">
              <a:solidFill>
                <a:srgbClr val="FFFFFF"/>
              </a:solidFill>
              <a:uFillTx/>
              <a:latin typeface="Garamond"/>
            </a:endParaRPr>
          </a:p>
        </p:txBody>
      </p:sp>
      <p:pic>
        <p:nvPicPr>
          <p:cNvPr id="26" name="Picture 26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81C8F3E1-2C69-85AA-64A9-D548098775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7824" y="3256343"/>
            <a:ext cx="2839192" cy="747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4AE75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CaixaDeTexto 11">
            <a:extLst>
              <a:ext uri="{FF2B5EF4-FFF2-40B4-BE49-F238E27FC236}">
                <a16:creationId xmlns:a16="http://schemas.microsoft.com/office/drawing/2014/main" id="{5DB2DBD6-BFA0-D2E5-D85D-F13E9C4DE216}"/>
              </a:ext>
            </a:extLst>
          </p:cNvPr>
          <p:cNvSpPr txBox="1"/>
          <p:nvPr/>
        </p:nvSpPr>
        <p:spPr>
          <a:xfrm>
            <a:off x="6033790" y="4063225"/>
            <a:ext cx="2876967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dirty="0">
                <a:solidFill>
                  <a:srgbClr val="FFFFFF"/>
                </a:solidFill>
                <a:latin typeface="Garamond"/>
              </a:rPr>
              <a:t>Table12</a:t>
            </a:r>
            <a:r>
              <a:rPr lang="pt-PT" sz="12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: </a:t>
            </a:r>
            <a:r>
              <a:rPr lang="pt-PT" sz="1200" kern="1200" dirty="0" err="1">
                <a:solidFill>
                  <a:srgbClr val="FFFFFF"/>
                </a:solidFill>
                <a:latin typeface="Garamond"/>
              </a:rPr>
              <a:t>Confusion</a:t>
            </a:r>
            <a:r>
              <a:rPr lang="pt-PT" sz="1200" kern="1200" dirty="0">
                <a:solidFill>
                  <a:srgbClr val="FFFFFF"/>
                </a:solidFill>
                <a:latin typeface="Garamond"/>
              </a:rPr>
              <a:t> </a:t>
            </a:r>
            <a:r>
              <a:rPr lang="pt-PT" sz="1200" kern="1200" dirty="0" err="1">
                <a:solidFill>
                  <a:srgbClr val="FFFFFF"/>
                </a:solidFill>
                <a:latin typeface="Garamond"/>
              </a:rPr>
              <a:t>Matrix</a:t>
            </a:r>
            <a:r>
              <a:rPr lang="pt-PT" sz="1200" kern="1200" dirty="0">
                <a:solidFill>
                  <a:srgbClr val="FFFFFF"/>
                </a:solidFill>
                <a:latin typeface="Garamond"/>
              </a:rPr>
              <a:t> InceptionV3 mini Project 2</a:t>
            </a:r>
            <a:endParaRPr lang="pt-PT" sz="1200" b="0" i="0" u="none" strike="noStrike" kern="1200" cap="none" spc="0" baseline="0" dirty="0">
              <a:solidFill>
                <a:srgbClr val="FFFFFF"/>
              </a:solidFill>
              <a:uFillTx/>
              <a:latin typeface="Garamond"/>
            </a:endParaRPr>
          </a:p>
        </p:txBody>
      </p:sp>
      <p:pic>
        <p:nvPicPr>
          <p:cNvPr id="2" name="Picture 15" descr="Table&#10;&#10;Description automatically generated">
            <a:extLst>
              <a:ext uri="{FF2B5EF4-FFF2-40B4-BE49-F238E27FC236}">
                <a16:creationId xmlns:a16="http://schemas.microsoft.com/office/drawing/2014/main" id="{9187B0DC-4183-2855-6C66-402BF3E26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525" y="2057661"/>
            <a:ext cx="2574506" cy="7144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4AE75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FA47849-2147-645E-CCBF-31F2A272D08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097" t="13694" r="5670" b="6558"/>
          <a:stretch/>
        </p:blipFill>
        <p:spPr>
          <a:xfrm>
            <a:off x="3284747" y="2095023"/>
            <a:ext cx="2574506" cy="63417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137E971-8159-896B-E0E2-3F87BB10A838}"/>
              </a:ext>
            </a:extLst>
          </p:cNvPr>
          <p:cNvSpPr txBox="1"/>
          <p:nvPr/>
        </p:nvSpPr>
        <p:spPr>
          <a:xfrm>
            <a:off x="3061291" y="2813368"/>
            <a:ext cx="31471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400" dirty="0">
                <a:solidFill>
                  <a:srgbClr val="FFFFFF"/>
                </a:solidFill>
                <a:latin typeface="Garamond"/>
              </a:rPr>
              <a:t>Table8</a:t>
            </a:r>
            <a:r>
              <a:rPr lang="pt-PT" sz="14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: </a:t>
            </a:r>
            <a:r>
              <a:rPr lang="pt-PT" sz="1400" kern="1200" dirty="0" err="1">
                <a:solidFill>
                  <a:srgbClr val="FFFFFF"/>
                </a:solidFill>
                <a:latin typeface="Garamond"/>
              </a:rPr>
              <a:t>Confusion</a:t>
            </a:r>
            <a:r>
              <a:rPr lang="pt-PT" sz="1400" kern="1200" dirty="0">
                <a:solidFill>
                  <a:srgbClr val="FFFFFF"/>
                </a:solidFill>
                <a:latin typeface="Garamond"/>
              </a:rPr>
              <a:t> </a:t>
            </a:r>
            <a:r>
              <a:rPr lang="pt-PT" sz="1400" kern="1200" dirty="0" err="1">
                <a:solidFill>
                  <a:srgbClr val="FFFFFF"/>
                </a:solidFill>
                <a:latin typeface="Garamond"/>
              </a:rPr>
              <a:t>Matrix</a:t>
            </a:r>
            <a:r>
              <a:rPr lang="pt-PT" sz="1400" kern="1200" dirty="0">
                <a:solidFill>
                  <a:srgbClr val="FFFFFF"/>
                </a:solidFill>
                <a:latin typeface="Garamond"/>
              </a:rPr>
              <a:t> k-</a:t>
            </a:r>
            <a:r>
              <a:rPr lang="pt-PT" sz="1400" kern="1200" dirty="0" err="1">
                <a:solidFill>
                  <a:srgbClr val="FFFFFF"/>
                </a:solidFill>
                <a:latin typeface="Garamond"/>
              </a:rPr>
              <a:t>fold</a:t>
            </a:r>
            <a:r>
              <a:rPr lang="pt-PT" sz="1400" kern="1200" dirty="0">
                <a:solidFill>
                  <a:srgbClr val="FFFFFF"/>
                </a:solidFill>
                <a:latin typeface="Garamond"/>
              </a:rPr>
              <a:t> CV </a:t>
            </a: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400" kern="1200" dirty="0">
                <a:solidFill>
                  <a:srgbClr val="FFFFFF"/>
                </a:solidFill>
                <a:latin typeface="Garamond"/>
              </a:rPr>
              <a:t>Data mini Project 1</a:t>
            </a:r>
            <a:endParaRPr lang="pt-PT" sz="1400" b="0" i="0" u="none" strike="noStrike" kern="1200" cap="none" spc="0" baseline="0" dirty="0">
              <a:solidFill>
                <a:srgbClr val="FFFFFF"/>
              </a:solidFill>
              <a:uFillTx/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4598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Data </a:t>
            </a:r>
            <a:r>
              <a:rPr lang="pt-PT" dirty="0" err="1"/>
              <a:t>Overview</a:t>
            </a:r>
            <a:endParaRPr dirty="0"/>
          </a:p>
        </p:txBody>
      </p:sp>
      <p:sp>
        <p:nvSpPr>
          <p:cNvPr id="426" name="Google Shape;426;p38"/>
          <p:cNvSpPr txBox="1">
            <a:spLocks noGrp="1"/>
          </p:cNvSpPr>
          <p:nvPr>
            <p:ph type="subTitle" idx="1"/>
          </p:nvPr>
        </p:nvSpPr>
        <p:spPr>
          <a:xfrm>
            <a:off x="3184350" y="3495808"/>
            <a:ext cx="28773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 and an overview</a:t>
            </a:r>
            <a:endParaRPr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4AEA27-1BA0-BC6F-F8BE-4E88AD55084B}"/>
              </a:ext>
            </a:extLst>
          </p:cNvPr>
          <p:cNvSpPr txBox="1"/>
          <p:nvPr/>
        </p:nvSpPr>
        <p:spPr>
          <a:xfrm>
            <a:off x="8775700" y="4736424"/>
            <a:ext cx="3683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dirty="0">
                <a:solidFill>
                  <a:srgbClr val="DCAE52"/>
                </a:solidFill>
                <a:latin typeface="Montserrat"/>
              </a:rPr>
              <a:t>3</a:t>
            </a:r>
            <a:endParaRPr lang="pt-PT" sz="1800" dirty="0">
              <a:solidFill>
                <a:srgbClr val="DCAE52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161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89ABE0-30F6-41E7-9329-D463FB60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Comparing</a:t>
            </a:r>
            <a:r>
              <a:rPr lang="pt-PT"/>
              <a:t> </a:t>
            </a:r>
            <a:r>
              <a:rPr lang="pt-PT" err="1"/>
              <a:t>with</a:t>
            </a:r>
            <a:r>
              <a:rPr lang="pt-PT"/>
              <a:t> </a:t>
            </a:r>
            <a:r>
              <a:rPr lang="pt-PT" err="1"/>
              <a:t>other</a:t>
            </a:r>
            <a:r>
              <a:rPr lang="pt-PT"/>
              <a:t> </a:t>
            </a:r>
            <a:r>
              <a:rPr lang="pt-PT" err="1"/>
              <a:t>works</a:t>
            </a:r>
            <a:endParaRPr lang="pt-PT"/>
          </a:p>
        </p:txBody>
      </p:sp>
      <p:pic>
        <p:nvPicPr>
          <p:cNvPr id="7" name="Imagem 13">
            <a:extLst>
              <a:ext uri="{FF2B5EF4-FFF2-40B4-BE49-F238E27FC236}">
                <a16:creationId xmlns:a16="http://schemas.microsoft.com/office/drawing/2014/main" id="{3FE76E33-C3DD-04BA-3C04-4E37EAF7B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192" y="2339100"/>
            <a:ext cx="3984829" cy="918203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C4AE75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  <p:sp>
        <p:nvSpPr>
          <p:cNvPr id="8" name="CaixaDeTexto 8">
            <a:extLst>
              <a:ext uri="{FF2B5EF4-FFF2-40B4-BE49-F238E27FC236}">
                <a16:creationId xmlns:a16="http://schemas.microsoft.com/office/drawing/2014/main" id="{276DB25A-45B4-7A3B-1D92-02AB21877D94}"/>
              </a:ext>
            </a:extLst>
          </p:cNvPr>
          <p:cNvSpPr txBox="1"/>
          <p:nvPr/>
        </p:nvSpPr>
        <p:spPr>
          <a:xfrm>
            <a:off x="395230" y="2202506"/>
            <a:ext cx="3705271" cy="601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Table1: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 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Results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 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obtained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 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for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 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the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 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first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 mini 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project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 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using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 25 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epochs</a:t>
            </a:r>
            <a:endParaRPr lang="en-US" dirty="0" err="1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0D8AF53-0999-DE15-1692-9C4C0B588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15" y="1303695"/>
            <a:ext cx="3704841" cy="807415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C4AE75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4EC4D70-8A0D-3A80-854C-091E112B0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965" y="3297477"/>
            <a:ext cx="3530409" cy="790451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C4AE75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  <p:sp>
        <p:nvSpPr>
          <p:cNvPr id="11" name="CaixaDeTexto 8">
            <a:extLst>
              <a:ext uri="{FF2B5EF4-FFF2-40B4-BE49-F238E27FC236}">
                <a16:creationId xmlns:a16="http://schemas.microsoft.com/office/drawing/2014/main" id="{D9CA845C-7BF5-BA38-C7AD-83509D7D125C}"/>
              </a:ext>
            </a:extLst>
          </p:cNvPr>
          <p:cNvSpPr txBox="1"/>
          <p:nvPr/>
        </p:nvSpPr>
        <p:spPr>
          <a:xfrm>
            <a:off x="534022" y="4184158"/>
            <a:ext cx="3530029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Table2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: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 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Results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 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obtained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 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for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 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the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 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second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 mini 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project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 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using</a:t>
            </a:r>
            <a:r>
              <a:rPr lang="pt-PT" sz="1600" kern="1200" dirty="0">
                <a:solidFill>
                  <a:srgbClr val="FFFFFF"/>
                </a:solidFill>
                <a:latin typeface="Garamond"/>
              </a:rPr>
              <a:t> 25 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epochs</a:t>
            </a:r>
            <a:endParaRPr lang="en-US" dirty="0" err="1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FEB38C6-0BCC-5D7D-CBDE-1A88D69C98F7}"/>
              </a:ext>
            </a:extLst>
          </p:cNvPr>
          <p:cNvSpPr txBox="1"/>
          <p:nvPr/>
        </p:nvSpPr>
        <p:spPr>
          <a:xfrm>
            <a:off x="4769472" y="3361067"/>
            <a:ext cx="3982856" cy="338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dirty="0">
                <a:solidFill>
                  <a:srgbClr val="FFFFFF"/>
                </a:solidFill>
                <a:latin typeface="Garamond"/>
              </a:rPr>
              <a:t>Table5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: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Results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obtained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for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others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work</a:t>
            </a:r>
            <a:endParaRPr lang="pt-PT" sz="1600" b="0" i="0" u="none" strike="noStrike" kern="1200" cap="none" spc="0" baseline="0" dirty="0">
              <a:solidFill>
                <a:srgbClr val="FFFFFF"/>
              </a:solidFill>
              <a:uFillTx/>
              <a:latin typeface="Garamond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63B56E6-D14A-A137-CB10-9BAFD5F266F8}"/>
              </a:ext>
            </a:extLst>
          </p:cNvPr>
          <p:cNvSpPr txBox="1"/>
          <p:nvPr/>
        </p:nvSpPr>
        <p:spPr>
          <a:xfrm>
            <a:off x="8655050" y="4774168"/>
            <a:ext cx="4889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dirty="0">
                <a:solidFill>
                  <a:srgbClr val="DCAE52"/>
                </a:solidFill>
                <a:latin typeface="Montserrat" panose="00000500000000000000" pitchFamily="2" charset="0"/>
              </a:rPr>
              <a:t>30</a:t>
            </a:r>
          </a:p>
        </p:txBody>
      </p:sp>
      <p:pic>
        <p:nvPicPr>
          <p:cNvPr id="4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8B051AF6-A2E3-CD21-1C81-925C5D6E50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50" y="1251528"/>
            <a:ext cx="3804555" cy="9096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4AE75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0" descr="Table&#10;&#10;Description automatically generated">
            <a:extLst>
              <a:ext uri="{FF2B5EF4-FFF2-40B4-BE49-F238E27FC236}">
                <a16:creationId xmlns:a16="http://schemas.microsoft.com/office/drawing/2014/main" id="{38CD0F10-F26B-4E72-74DB-7851C1FDDC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809" y="3255795"/>
            <a:ext cx="3700646" cy="9253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4AE75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0460D8E-5992-0518-517E-C1635A1E21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216" y="1302626"/>
            <a:ext cx="3760390" cy="80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27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89ABE0-30F6-41E7-9329-D463FB60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Comparing</a:t>
            </a:r>
            <a:r>
              <a:rPr lang="pt-PT"/>
              <a:t> </a:t>
            </a:r>
            <a:r>
              <a:rPr lang="pt-PT" err="1"/>
              <a:t>with</a:t>
            </a:r>
            <a:r>
              <a:rPr lang="pt-PT"/>
              <a:t> </a:t>
            </a:r>
            <a:r>
              <a:rPr lang="pt-PT" err="1"/>
              <a:t>other</a:t>
            </a:r>
            <a:r>
              <a:rPr lang="pt-PT"/>
              <a:t> </a:t>
            </a:r>
            <a:r>
              <a:rPr lang="pt-PT" err="1"/>
              <a:t>works</a:t>
            </a:r>
            <a:endParaRPr lang="pt-PT"/>
          </a:p>
        </p:txBody>
      </p:sp>
      <p:sp>
        <p:nvSpPr>
          <p:cNvPr id="8" name="CaixaDeTexto 8">
            <a:extLst>
              <a:ext uri="{FF2B5EF4-FFF2-40B4-BE49-F238E27FC236}">
                <a16:creationId xmlns:a16="http://schemas.microsoft.com/office/drawing/2014/main" id="{276DB25A-45B4-7A3B-1D92-02AB21877D94}"/>
              </a:ext>
            </a:extLst>
          </p:cNvPr>
          <p:cNvSpPr txBox="1"/>
          <p:nvPr/>
        </p:nvSpPr>
        <p:spPr>
          <a:xfrm>
            <a:off x="515182" y="4103267"/>
            <a:ext cx="3541986" cy="338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b="0" i="0" u="none" strike="noStrike" kern="0" cap="none" spc="0" baseline="0" dirty="0">
                <a:solidFill>
                  <a:srgbClr val="FFFFFF"/>
                </a:solidFill>
                <a:uFillTx/>
                <a:latin typeface="Garamond"/>
              </a:rPr>
              <a:t>Fig.</a:t>
            </a:r>
            <a:r>
              <a:rPr lang="pt-PT" sz="1600" dirty="0">
                <a:solidFill>
                  <a:srgbClr val="FFFFFF"/>
                </a:solidFill>
                <a:latin typeface="Garamond"/>
              </a:rPr>
              <a:t>18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: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Our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model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loss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for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the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VGG19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FEB38C6-0BCC-5D7D-CBDE-1A88D69C98F7}"/>
              </a:ext>
            </a:extLst>
          </p:cNvPr>
          <p:cNvSpPr txBox="1"/>
          <p:nvPr/>
        </p:nvSpPr>
        <p:spPr>
          <a:xfrm>
            <a:off x="5096282" y="4023096"/>
            <a:ext cx="3533822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b="0" i="0" u="none" strike="noStrike" kern="0" cap="none" spc="0" baseline="0" dirty="0">
                <a:solidFill>
                  <a:srgbClr val="FFFFFF"/>
                </a:solidFill>
                <a:uFillTx/>
                <a:latin typeface="Garamond"/>
              </a:rPr>
              <a:t>Fig.</a:t>
            </a:r>
            <a:r>
              <a:rPr lang="pt-PT" sz="1600" dirty="0">
                <a:solidFill>
                  <a:srgbClr val="FFFFFF"/>
                </a:solidFill>
                <a:latin typeface="Garamond"/>
              </a:rPr>
              <a:t>19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: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Results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obtained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for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others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</a:t>
            </a:r>
            <a:r>
              <a:rPr lang="pt-PT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Garamond"/>
              </a:rPr>
              <a:t>work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Garamond"/>
              </a:rPr>
              <a:t> (VGG19)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63B56E6-D14A-A137-CB10-9BAFD5F266F8}"/>
              </a:ext>
            </a:extLst>
          </p:cNvPr>
          <p:cNvSpPr txBox="1"/>
          <p:nvPr/>
        </p:nvSpPr>
        <p:spPr>
          <a:xfrm>
            <a:off x="8655050" y="4774168"/>
            <a:ext cx="4889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dirty="0">
                <a:solidFill>
                  <a:srgbClr val="DCAE52"/>
                </a:solidFill>
                <a:latin typeface="Montserrat"/>
              </a:rPr>
              <a:t>31</a:t>
            </a:r>
            <a:endParaRPr lang="pt-PT" sz="1800" dirty="0">
              <a:solidFill>
                <a:srgbClr val="DCAE52"/>
              </a:solidFill>
              <a:latin typeface="Montserrat" panose="00000500000000000000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0C9B80-9273-7F6B-E353-D05D01FB8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871" y="1570806"/>
            <a:ext cx="3538379" cy="23621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4AE75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AE5C4C0-6523-2D21-41F5-812481FA2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22" y="1572074"/>
            <a:ext cx="3532415" cy="23690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4AE75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EB05E21-3A00-87AF-C78F-4BF42C38E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81" y="1573418"/>
            <a:ext cx="3532413" cy="23603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4AE75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27089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426" name="Google Shape;426;p38"/>
          <p:cNvSpPr txBox="1">
            <a:spLocks noGrp="1"/>
          </p:cNvSpPr>
          <p:nvPr>
            <p:ph type="subTitle" idx="1"/>
          </p:nvPr>
        </p:nvSpPr>
        <p:spPr>
          <a:xfrm>
            <a:off x="3184350" y="3495808"/>
            <a:ext cx="28773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err="1"/>
              <a:t>Best</a:t>
            </a:r>
            <a:r>
              <a:rPr lang="pt-PT"/>
              <a:t> </a:t>
            </a:r>
            <a:r>
              <a:rPr lang="pt-PT" err="1"/>
              <a:t>model</a:t>
            </a:r>
            <a:r>
              <a:rPr lang="pt-PT"/>
              <a:t>, </a:t>
            </a:r>
            <a:r>
              <a:rPr lang="pt-PT" err="1"/>
              <a:t>best</a:t>
            </a:r>
            <a:r>
              <a:rPr lang="pt-PT"/>
              <a:t> </a:t>
            </a:r>
            <a:r>
              <a:rPr lang="pt-PT" err="1"/>
              <a:t>approach</a:t>
            </a:r>
            <a:r>
              <a:rPr lang="pt-PT"/>
              <a:t> </a:t>
            </a:r>
            <a:r>
              <a:rPr lang="pt-PT" err="1"/>
              <a:t>and</a:t>
            </a:r>
            <a:r>
              <a:rPr lang="pt-PT"/>
              <a:t> future </a:t>
            </a:r>
            <a:r>
              <a:rPr lang="pt-PT" err="1"/>
              <a:t>work</a:t>
            </a:r>
            <a:endParaRPr lang="pt-PT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C6854B-3FBF-E4F6-BD45-A611F50CE5A0}"/>
              </a:ext>
            </a:extLst>
          </p:cNvPr>
          <p:cNvSpPr txBox="1"/>
          <p:nvPr/>
        </p:nvSpPr>
        <p:spPr>
          <a:xfrm>
            <a:off x="8655050" y="4774168"/>
            <a:ext cx="4889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dirty="0">
                <a:solidFill>
                  <a:srgbClr val="DCAE52"/>
                </a:solidFill>
                <a:latin typeface="Montserrat"/>
              </a:rPr>
              <a:t>32</a:t>
            </a:r>
            <a:endParaRPr lang="pt-PT" sz="1800" dirty="0">
              <a:solidFill>
                <a:srgbClr val="DCAE52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518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C9BAB0-2771-439F-8ABF-E0FF75C92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1020" y="1194900"/>
            <a:ext cx="7239380" cy="2753700"/>
          </a:xfrm>
        </p:spPr>
        <p:txBody>
          <a:bodyPr/>
          <a:lstStyle/>
          <a:p>
            <a:r>
              <a:rPr lang="en-US" dirty="0"/>
              <a:t>Working with Unbalanced data gives worst results</a:t>
            </a:r>
          </a:p>
          <a:p>
            <a:endParaRPr lang="en-US" dirty="0"/>
          </a:p>
          <a:p>
            <a:r>
              <a:rPr lang="en-US" dirty="0"/>
              <a:t>The higher the number of steps per epochs the better the results</a:t>
            </a:r>
          </a:p>
          <a:p>
            <a:endParaRPr lang="en-US" dirty="0"/>
          </a:p>
          <a:p>
            <a:r>
              <a:rPr lang="en-US" dirty="0"/>
              <a:t>Cross Validation and Data Augmentation are good ways to improve the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89ABE0-30F6-41E7-9329-D463FB60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Conclusion</a:t>
            </a:r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91036BA-667D-CE67-7A97-18F8C44A53FD}"/>
              </a:ext>
            </a:extLst>
          </p:cNvPr>
          <p:cNvSpPr txBox="1"/>
          <p:nvPr/>
        </p:nvSpPr>
        <p:spPr>
          <a:xfrm>
            <a:off x="8655050" y="4774168"/>
            <a:ext cx="4889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dirty="0">
                <a:solidFill>
                  <a:srgbClr val="DCAE52"/>
                </a:solidFill>
                <a:latin typeface="Montserrat"/>
              </a:rPr>
              <a:t>33</a:t>
            </a:r>
            <a:endParaRPr lang="pt-PT" sz="1800" dirty="0">
              <a:solidFill>
                <a:srgbClr val="DCAE52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745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C9BAB0-2771-439F-8ABF-E0FF75C92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1020" y="1194900"/>
            <a:ext cx="7239380" cy="2753700"/>
          </a:xfrm>
        </p:spPr>
        <p:txBody>
          <a:bodyPr/>
          <a:lstStyle/>
          <a:p>
            <a:r>
              <a:rPr lang="en-US" dirty="0"/>
              <a:t>Improve the already developed model (ex: working with more steps per epoch, </a:t>
            </a:r>
            <a:r>
              <a:rPr lang="en-US"/>
              <a:t>apply CV)</a:t>
            </a:r>
            <a:endParaRPr lang="en-US" dirty="0"/>
          </a:p>
          <a:p>
            <a:endParaRPr lang="en-US" dirty="0"/>
          </a:p>
          <a:p>
            <a:r>
              <a:rPr lang="en-US" dirty="0"/>
              <a:t>Explore other pre-defined architectures</a:t>
            </a:r>
          </a:p>
          <a:p>
            <a:endParaRPr lang="en-US" dirty="0"/>
          </a:p>
          <a:p>
            <a:r>
              <a:rPr lang="en-US" dirty="0"/>
              <a:t>Study the </a:t>
            </a:r>
            <a:r>
              <a:rPr lang="en-US" dirty="0" err="1"/>
              <a:t>dependecy</a:t>
            </a:r>
            <a:r>
              <a:rPr lang="en-US" dirty="0"/>
              <a:t> of the number of layers in the model performance, i.e., more layers =&gt; always better </a:t>
            </a:r>
            <a:r>
              <a:rPr lang="en-US" dirty="0" err="1"/>
              <a:t>resutls</a:t>
            </a:r>
            <a:r>
              <a:rPr lang="en-US" dirty="0"/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89ABE0-30F6-41E7-9329-D463FB60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Future </a:t>
            </a:r>
            <a:r>
              <a:rPr lang="pt-PT" err="1"/>
              <a:t>Work</a:t>
            </a:r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A20E65-2FE4-5A88-CF6D-CE4DFBB43926}"/>
              </a:ext>
            </a:extLst>
          </p:cNvPr>
          <p:cNvSpPr txBox="1"/>
          <p:nvPr/>
        </p:nvSpPr>
        <p:spPr>
          <a:xfrm>
            <a:off x="8655050" y="4774168"/>
            <a:ext cx="4889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dirty="0">
                <a:solidFill>
                  <a:srgbClr val="DCAE52"/>
                </a:solidFill>
                <a:latin typeface="Montserrat"/>
              </a:rPr>
              <a:t>34</a:t>
            </a:r>
            <a:endParaRPr lang="pt-PT" sz="1800" dirty="0">
              <a:solidFill>
                <a:srgbClr val="DCAE52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311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DDE4AA-0BDC-20C0-4A82-F725B660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25863" cy="51435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BA3638A-0EC1-8A67-8D3A-BD910EDD8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266" y="0"/>
            <a:ext cx="524693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07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55"/>
          <p:cNvSpPr txBox="1">
            <a:spLocks noGrp="1"/>
          </p:cNvSpPr>
          <p:nvPr>
            <p:ph type="subTitle" idx="2"/>
          </p:nvPr>
        </p:nvSpPr>
        <p:spPr>
          <a:xfrm>
            <a:off x="2785150" y="2172360"/>
            <a:ext cx="3498300" cy="764100"/>
          </a:xfrm>
        </p:spPr>
        <p:txBody>
          <a:bodyPr/>
          <a:lstStyle/>
          <a:p>
            <a:r>
              <a:rPr lang="pt-PT" sz="1200" dirty="0">
                <a:solidFill>
                  <a:schemeClr val="bg1"/>
                </a:solidFill>
              </a:rPr>
              <a:t>André Fernandes, Nº 97977</a:t>
            </a:r>
          </a:p>
          <a:p>
            <a:r>
              <a:rPr lang="pt-PT" sz="1200" dirty="0">
                <a:solidFill>
                  <a:schemeClr val="bg1"/>
                </a:solidFill>
              </a:rPr>
              <a:t>Gonçalo Freitas, Nº 98012</a:t>
            </a:r>
          </a:p>
          <a:p>
            <a:endParaRPr lang="pt-PT" sz="1200">
              <a:solidFill>
                <a:schemeClr val="bg1"/>
              </a:solidFill>
            </a:endParaRPr>
          </a:p>
          <a:p>
            <a:endParaRPr lang="pt-PT" sz="1200">
              <a:solidFill>
                <a:schemeClr val="bg1"/>
              </a:solidFill>
            </a:endParaRPr>
          </a:p>
        </p:txBody>
      </p:sp>
      <p:sp>
        <p:nvSpPr>
          <p:cNvPr id="863" name="Google Shape;863;p5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 dirty="0"/>
              <a:t>THANKS!</a:t>
            </a:r>
          </a:p>
        </p:txBody>
      </p:sp>
      <p:sp>
        <p:nvSpPr>
          <p:cNvPr id="851" name="Google Shape;851;p55"/>
          <p:cNvSpPr txBox="1"/>
          <p:nvPr/>
        </p:nvSpPr>
        <p:spPr>
          <a:xfrm>
            <a:off x="2959263" y="4201956"/>
            <a:ext cx="322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attribution.</a:t>
            </a:r>
            <a:endParaRPr sz="12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93D93DB-4685-EC5A-F5B1-657966794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495" y="3387256"/>
            <a:ext cx="3721010" cy="10916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DF24B7B-92A8-722F-021D-25606E50D4F0}"/>
              </a:ext>
            </a:extLst>
          </p:cNvPr>
          <p:cNvSpPr txBox="1"/>
          <p:nvPr/>
        </p:nvSpPr>
        <p:spPr>
          <a:xfrm>
            <a:off x="2959263" y="3524749"/>
            <a:ext cx="3361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University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of</a:t>
            </a:r>
            <a:r>
              <a:rPr lang="pt-PT" dirty="0">
                <a:solidFill>
                  <a:schemeClr val="bg1"/>
                </a:solidFill>
              </a:rPr>
              <a:t> Aveiro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Artificial Intelligence Applications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Prof: Petia Georgieva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Academic Year 2022/23</a:t>
            </a:r>
          </a:p>
        </p:txBody>
      </p:sp>
      <p:pic>
        <p:nvPicPr>
          <p:cNvPr id="1026" name="Picture 2" descr="Universidade de Aveiro | University Info | 8 Masters in English -  Mastersportal.com">
            <a:extLst>
              <a:ext uri="{FF2B5EF4-FFF2-40B4-BE49-F238E27FC236}">
                <a16:creationId xmlns:a16="http://schemas.microsoft.com/office/drawing/2014/main" id="{BF09EC4D-DB48-8D2F-BDE6-2874F422D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375" y="140047"/>
            <a:ext cx="1247929" cy="46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(1/3)</a:t>
            </a:r>
            <a:endParaRPr/>
          </a:p>
        </p:txBody>
      </p:sp>
      <p:sp>
        <p:nvSpPr>
          <p:cNvPr id="364" name="Google Shape;364;p32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ontserrat" panose="00000500000000000000" pitchFamily="2" charset="0"/>
              </a:rPr>
              <a:t>The dataset used in this project is the ‘</a:t>
            </a:r>
            <a:r>
              <a:rPr lang="en-US" sz="1200" b="1" i="0" dirty="0">
                <a:effectLst/>
                <a:latin typeface="Montserrat" panose="00000500000000000000" pitchFamily="2" charset="0"/>
              </a:rPr>
              <a:t>Labeled Optical Coherence Tomography (OCT) and Chest X-Ray Images for Classification’ </a:t>
            </a:r>
            <a:r>
              <a:rPr lang="en-US" sz="1200" i="0" dirty="0">
                <a:effectLst/>
                <a:latin typeface="Montserrat" panose="00000500000000000000" pitchFamily="2" charset="0"/>
              </a:rPr>
              <a:t>data set</a:t>
            </a:r>
            <a:r>
              <a:rPr lang="en-US" sz="1200" dirty="0">
                <a:latin typeface="Montserrat" panose="00000500000000000000" pitchFamily="2" charset="0"/>
              </a:rPr>
              <a:t>. The dataset consists in images of chest X-Ray images from persons with and without pneumonia.</a:t>
            </a: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1E172448-527E-214E-1D9C-D99F69580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760" y="1368571"/>
            <a:ext cx="2606529" cy="2606529"/>
          </a:xfrm>
          <a:prstGeom prst="rect">
            <a:avLst/>
          </a:prstGeom>
          <a:noFill/>
          <a:ln w="88897" cap="sq">
            <a:solidFill>
              <a:srgbClr val="C4AE75"/>
            </a:solidFill>
            <a:prstDash val="solid"/>
            <a:miter/>
          </a:ln>
          <a:effectLst>
            <a:outerShdw dir="16200000" algn="tl">
              <a:srgbClr val="000000">
                <a:alpha val="43000"/>
              </a:srgbClr>
            </a:outerShd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A6B3939-65EC-D082-DBD8-ACEE72169B86}"/>
              </a:ext>
            </a:extLst>
          </p:cNvPr>
          <p:cNvSpPr txBox="1"/>
          <p:nvPr/>
        </p:nvSpPr>
        <p:spPr>
          <a:xfrm>
            <a:off x="8775700" y="4736424"/>
            <a:ext cx="3683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dirty="0">
                <a:solidFill>
                  <a:srgbClr val="DCAE52"/>
                </a:solidFill>
                <a:latin typeface="Montserrat"/>
              </a:rPr>
              <a:t>4</a:t>
            </a:r>
            <a:endParaRPr lang="pt-PT" sz="1800" dirty="0">
              <a:solidFill>
                <a:srgbClr val="DCAE52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(2/3)</a:t>
            </a:r>
            <a:endParaRPr/>
          </a:p>
        </p:txBody>
      </p:sp>
      <p:sp>
        <p:nvSpPr>
          <p:cNvPr id="364" name="Google Shape;364;p32"/>
          <p:cNvSpPr txBox="1">
            <a:spLocks noGrp="1"/>
          </p:cNvSpPr>
          <p:nvPr>
            <p:ph type="body" idx="1"/>
          </p:nvPr>
        </p:nvSpPr>
        <p:spPr>
          <a:xfrm>
            <a:off x="1147333" y="1523456"/>
            <a:ext cx="422656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/>
            <a:r>
              <a:rPr lang="en-US">
                <a:latin typeface="Montserrat" panose="00000500000000000000" pitchFamily="2" charset="0"/>
              </a:rPr>
              <a:t>Already divided in training and testing </a:t>
            </a:r>
          </a:p>
          <a:p>
            <a:pPr marL="800100" lvl="1" indent="-342900"/>
            <a:r>
              <a:rPr lang="en-US" sz="1400">
                <a:latin typeface="Montserrat" panose="00000500000000000000" pitchFamily="2" charset="0"/>
              </a:rPr>
              <a:t>Each one divided in normal and pneumonia images</a:t>
            </a:r>
          </a:p>
          <a:p>
            <a:pPr marL="342900" indent="-342900"/>
            <a:endParaRPr lang="pt-PT">
              <a:latin typeface="Montserrat" panose="00000500000000000000" pitchFamily="2" charset="0"/>
            </a:endParaRPr>
          </a:p>
          <a:p>
            <a:pPr marL="342900" indent="-342900"/>
            <a:endParaRPr lang="pt-PT">
              <a:latin typeface="Montserrat" panose="00000500000000000000" pitchFamily="2" charset="0"/>
            </a:endParaRPr>
          </a:p>
          <a:p>
            <a:pPr marL="342900" indent="-342900"/>
            <a:r>
              <a:rPr lang="en-US">
                <a:latin typeface="Montserrat" panose="00000500000000000000" pitchFamily="2" charset="0"/>
              </a:rPr>
              <a:t>For the validation set it was used a 80:20 ratio in the training set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pt-PT" sz="1000">
              <a:latin typeface="Montserrat" panose="00000500000000000000" pitchFamily="2" charset="0"/>
            </a:endParaRP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FAFE460E-C06E-7FA5-815D-34BDA0801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760" y="1368571"/>
            <a:ext cx="2606529" cy="2606529"/>
          </a:xfrm>
          <a:prstGeom prst="rect">
            <a:avLst/>
          </a:prstGeom>
          <a:noFill/>
          <a:ln w="88897" cap="sq">
            <a:solidFill>
              <a:srgbClr val="C4AE75"/>
            </a:solidFill>
            <a:prstDash val="solid"/>
            <a:miter/>
          </a:ln>
          <a:effectLst>
            <a:outerShdw dir="16200000" algn="tl">
              <a:srgbClr val="000000">
                <a:alpha val="43000"/>
              </a:srgbClr>
            </a:outerShdw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E126A1D-A622-9FC3-7B1A-7F5097E3805E}"/>
              </a:ext>
            </a:extLst>
          </p:cNvPr>
          <p:cNvSpPr txBox="1"/>
          <p:nvPr/>
        </p:nvSpPr>
        <p:spPr>
          <a:xfrm>
            <a:off x="8775700" y="4736424"/>
            <a:ext cx="3683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dirty="0">
                <a:solidFill>
                  <a:srgbClr val="DCAE52"/>
                </a:solidFill>
                <a:latin typeface="Montserrat"/>
              </a:rPr>
              <a:t>5</a:t>
            </a:r>
            <a:endParaRPr lang="pt-PT" sz="1800" dirty="0">
              <a:solidFill>
                <a:srgbClr val="DCAE52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20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(3/3)</a:t>
            </a:r>
            <a:endParaRPr/>
          </a:p>
        </p:txBody>
      </p:sp>
      <p:pic>
        <p:nvPicPr>
          <p:cNvPr id="4" name="Imagem 7" descr="Uma imagem com fechar&#10;&#10;Descrição gerada automaticamente">
            <a:extLst>
              <a:ext uri="{FF2B5EF4-FFF2-40B4-BE49-F238E27FC236}">
                <a16:creationId xmlns:a16="http://schemas.microsoft.com/office/drawing/2014/main" id="{83ED1BB8-B5C3-816C-7425-0D83105A6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59" y="2528394"/>
            <a:ext cx="2369262" cy="1919400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C4AE75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  <p:sp>
        <p:nvSpPr>
          <p:cNvPr id="5" name="CaixaDeTexto 8">
            <a:extLst>
              <a:ext uri="{FF2B5EF4-FFF2-40B4-BE49-F238E27FC236}">
                <a16:creationId xmlns:a16="http://schemas.microsoft.com/office/drawing/2014/main" id="{B793FFC4-2BF9-5448-73FB-B466671B5BA4}"/>
              </a:ext>
            </a:extLst>
          </p:cNvPr>
          <p:cNvSpPr txBox="1"/>
          <p:nvPr/>
        </p:nvSpPr>
        <p:spPr>
          <a:xfrm>
            <a:off x="1912293" y="4558725"/>
            <a:ext cx="2019820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b="0" i="0" u="none" strike="noStrike" kern="1200" cap="none" spc="0" baseline="0">
                <a:solidFill>
                  <a:srgbClr val="FFFFFF"/>
                </a:solidFill>
                <a:uFillTx/>
                <a:latin typeface="Garamond"/>
              </a:rPr>
              <a:t>Fig.1: Image of normal chest x-Ray</a:t>
            </a:r>
          </a:p>
        </p:txBody>
      </p:sp>
      <p:pic>
        <p:nvPicPr>
          <p:cNvPr id="7" name="Imagem 10" descr="Uma imagem com fechar&#10;&#10;Descrição gerada automaticamente">
            <a:extLst>
              <a:ext uri="{FF2B5EF4-FFF2-40B4-BE49-F238E27FC236}">
                <a16:creationId xmlns:a16="http://schemas.microsoft.com/office/drawing/2014/main" id="{BE45B814-F19D-A923-AF3C-9EAE1AB2F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760" y="2528394"/>
            <a:ext cx="2369262" cy="1926943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C4AE75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  <p:sp>
        <p:nvSpPr>
          <p:cNvPr id="8" name="CaixaDeTexto 11">
            <a:extLst>
              <a:ext uri="{FF2B5EF4-FFF2-40B4-BE49-F238E27FC236}">
                <a16:creationId xmlns:a16="http://schemas.microsoft.com/office/drawing/2014/main" id="{8036BD96-3CA0-B0A8-AA7B-BECDFD4644E9}"/>
              </a:ext>
            </a:extLst>
          </p:cNvPr>
          <p:cNvSpPr txBox="1"/>
          <p:nvPr/>
        </p:nvSpPr>
        <p:spPr>
          <a:xfrm>
            <a:off x="4979581" y="4560663"/>
            <a:ext cx="2464997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b="0" i="0" u="none" strike="noStrike" kern="1200" cap="none" spc="0" baseline="0">
                <a:solidFill>
                  <a:srgbClr val="FFFFFF"/>
                </a:solidFill>
                <a:uFillTx/>
                <a:latin typeface="Garamond"/>
              </a:rPr>
              <a:t>Fig.2: Image of pneumonia chest x-Ray</a:t>
            </a:r>
          </a:p>
        </p:txBody>
      </p:sp>
      <p:sp>
        <p:nvSpPr>
          <p:cNvPr id="9" name="Google Shape;364;p32">
            <a:extLst>
              <a:ext uri="{FF2B5EF4-FFF2-40B4-BE49-F238E27FC236}">
                <a16:creationId xmlns:a16="http://schemas.microsoft.com/office/drawing/2014/main" id="{A5A89807-4087-B5B8-6702-BBE2DC7D70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09722" y="377450"/>
            <a:ext cx="422656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/>
            <a:r>
              <a:rPr lang="en-US">
                <a:latin typeface="Montserrat" panose="00000500000000000000" pitchFamily="2" charset="0"/>
              </a:rPr>
              <a:t>It is a binary dataset</a:t>
            </a:r>
          </a:p>
          <a:p>
            <a:pPr marL="800100" lvl="1" indent="-342900"/>
            <a:r>
              <a:rPr lang="en-US">
                <a:latin typeface="Montserrat" panose="00000500000000000000" pitchFamily="2" charset="0"/>
              </a:rPr>
              <a:t>0 – Normal Chest x-Ray</a:t>
            </a:r>
          </a:p>
          <a:p>
            <a:pPr marL="800100" lvl="1" indent="-342900"/>
            <a:r>
              <a:rPr lang="en-US">
                <a:latin typeface="Montserrat" panose="00000500000000000000" pitchFamily="2" charset="0"/>
              </a:rPr>
              <a:t>1 – Pneumonia Chest x-Ray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pt-PT" sz="1000">
              <a:latin typeface="Montserrat" panose="00000500000000000000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258AD8B-D8E8-7687-FFDF-0581BC2C5CC9}"/>
              </a:ext>
            </a:extLst>
          </p:cNvPr>
          <p:cNvSpPr txBox="1"/>
          <p:nvPr/>
        </p:nvSpPr>
        <p:spPr>
          <a:xfrm>
            <a:off x="8775700" y="4736424"/>
            <a:ext cx="3683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dirty="0">
                <a:solidFill>
                  <a:srgbClr val="DCAE52"/>
                </a:solidFill>
                <a:latin typeface="Montserrat"/>
              </a:rPr>
              <a:t>6</a:t>
            </a:r>
            <a:endParaRPr lang="pt-PT" sz="1800" dirty="0">
              <a:solidFill>
                <a:srgbClr val="DCAE52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27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1;p33">
            <a:extLst>
              <a:ext uri="{FF2B5EF4-FFF2-40B4-BE49-F238E27FC236}">
                <a16:creationId xmlns:a16="http://schemas.microsoft.com/office/drawing/2014/main" id="{24D80A1F-8F4C-474B-AC5C-ECAD7874B620}"/>
              </a:ext>
            </a:extLst>
          </p:cNvPr>
          <p:cNvSpPr txBox="1">
            <a:spLocks/>
          </p:cNvSpPr>
          <p:nvPr/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2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pt-PT"/>
              <a:t>Data </a:t>
            </a:r>
            <a:r>
              <a:rPr lang="pt-PT" err="1"/>
              <a:t>Overview</a:t>
            </a:r>
            <a:r>
              <a:rPr lang="pt-PT"/>
              <a:t> (1/3)</a:t>
            </a:r>
            <a:endParaRPr lang="pt-PT" b="1"/>
          </a:p>
        </p:txBody>
      </p:sp>
      <p:sp>
        <p:nvSpPr>
          <p:cNvPr id="14" name="CaixaDeTexto 8">
            <a:extLst>
              <a:ext uri="{FF2B5EF4-FFF2-40B4-BE49-F238E27FC236}">
                <a16:creationId xmlns:a16="http://schemas.microsoft.com/office/drawing/2014/main" id="{97C2A5FF-E85A-B2C2-5D62-B7DBFEA90880}"/>
              </a:ext>
            </a:extLst>
          </p:cNvPr>
          <p:cNvSpPr txBox="1"/>
          <p:nvPr/>
        </p:nvSpPr>
        <p:spPr>
          <a:xfrm>
            <a:off x="948456" y="4019225"/>
            <a:ext cx="2139852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b="0" i="0" u="none" strike="noStrike" kern="1200" cap="none" spc="0" baseline="0">
                <a:solidFill>
                  <a:srgbClr val="FFFFFF"/>
                </a:solidFill>
                <a:uFillTx/>
                <a:latin typeface="Garamond"/>
              </a:rPr>
              <a:t>Fig.3: Data Distribution of Train Data set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F424E04-25FC-C5F1-1EA2-40D027388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57" y="1465658"/>
            <a:ext cx="2506909" cy="2302581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C4AE75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  <p:pic>
        <p:nvPicPr>
          <p:cNvPr id="16" name="Imagem 9">
            <a:extLst>
              <a:ext uri="{FF2B5EF4-FFF2-40B4-BE49-F238E27FC236}">
                <a16:creationId xmlns:a16="http://schemas.microsoft.com/office/drawing/2014/main" id="{004B8BA1-2419-5709-644C-BDEF9B31D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517" y="1465649"/>
            <a:ext cx="2506909" cy="2302581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C4AE75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  <p:pic>
        <p:nvPicPr>
          <p:cNvPr id="17" name="Imagem 13">
            <a:extLst>
              <a:ext uri="{FF2B5EF4-FFF2-40B4-BE49-F238E27FC236}">
                <a16:creationId xmlns:a16="http://schemas.microsoft.com/office/drawing/2014/main" id="{2BA7CA3D-5319-DBDF-6385-C432F2047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977" y="1465649"/>
            <a:ext cx="2498051" cy="2302581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C4AE75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  <p:sp>
        <p:nvSpPr>
          <p:cNvPr id="18" name="CaixaDeTexto 14">
            <a:extLst>
              <a:ext uri="{FF2B5EF4-FFF2-40B4-BE49-F238E27FC236}">
                <a16:creationId xmlns:a16="http://schemas.microsoft.com/office/drawing/2014/main" id="{2AD9C525-4E5E-E307-E185-E19B3B9FA5C3}"/>
              </a:ext>
            </a:extLst>
          </p:cNvPr>
          <p:cNvSpPr txBox="1"/>
          <p:nvPr/>
        </p:nvSpPr>
        <p:spPr>
          <a:xfrm>
            <a:off x="3580916" y="4019225"/>
            <a:ext cx="2139852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b="0" i="0" u="none" strike="noStrike" kern="1200" cap="none" spc="0" baseline="0">
                <a:solidFill>
                  <a:srgbClr val="FFFFFF"/>
                </a:solidFill>
                <a:uFillTx/>
                <a:latin typeface="Garamond"/>
              </a:rPr>
              <a:t>Fig.4: Data Distribution of Test Data set</a:t>
            </a:r>
          </a:p>
        </p:txBody>
      </p:sp>
      <p:sp>
        <p:nvSpPr>
          <p:cNvPr id="19" name="CaixaDeTexto 15">
            <a:extLst>
              <a:ext uri="{FF2B5EF4-FFF2-40B4-BE49-F238E27FC236}">
                <a16:creationId xmlns:a16="http://schemas.microsoft.com/office/drawing/2014/main" id="{76091DE3-D71D-13EC-73DC-524F791D1B8B}"/>
              </a:ext>
            </a:extLst>
          </p:cNvPr>
          <p:cNvSpPr txBox="1"/>
          <p:nvPr/>
        </p:nvSpPr>
        <p:spPr>
          <a:xfrm>
            <a:off x="6462177" y="4019225"/>
            <a:ext cx="2139852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b="0" i="0" u="none" strike="noStrike" kern="1200" cap="none" spc="0" baseline="0">
                <a:solidFill>
                  <a:srgbClr val="FFFFFF"/>
                </a:solidFill>
                <a:uFillTx/>
                <a:latin typeface="Garamond"/>
              </a:rPr>
              <a:t>Fig.5: Data Distribution of Validation Data set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3C47651-1B92-E201-C23C-FD2C87AED007}"/>
              </a:ext>
            </a:extLst>
          </p:cNvPr>
          <p:cNvSpPr txBox="1"/>
          <p:nvPr/>
        </p:nvSpPr>
        <p:spPr>
          <a:xfrm>
            <a:off x="8775700" y="4736424"/>
            <a:ext cx="3683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dirty="0">
                <a:solidFill>
                  <a:srgbClr val="DCAE52"/>
                </a:solidFill>
                <a:latin typeface="Montserrat" panose="00000500000000000000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833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Data </a:t>
            </a:r>
            <a:r>
              <a:rPr lang="pt-PT" err="1"/>
              <a:t>Overview</a:t>
            </a:r>
            <a:r>
              <a:rPr lang="pt-PT"/>
              <a:t> </a:t>
            </a:r>
            <a:r>
              <a:rPr lang="en"/>
              <a:t>(2/3)</a:t>
            </a:r>
            <a:endParaRPr/>
          </a:p>
        </p:txBody>
      </p:sp>
      <p:sp>
        <p:nvSpPr>
          <p:cNvPr id="364" name="Google Shape;364;p32"/>
          <p:cNvSpPr txBox="1">
            <a:spLocks noGrp="1"/>
          </p:cNvSpPr>
          <p:nvPr>
            <p:ph type="body" idx="1"/>
          </p:nvPr>
        </p:nvSpPr>
        <p:spPr>
          <a:xfrm>
            <a:off x="1147333" y="1523456"/>
            <a:ext cx="422656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/>
            <a:r>
              <a:rPr lang="en-US" dirty="0">
                <a:latin typeface="Montserrat" panose="00000500000000000000" pitchFamily="2" charset="0"/>
              </a:rPr>
              <a:t>More pneumonia cases then normal</a:t>
            </a:r>
          </a:p>
          <a:p>
            <a:pPr marL="342900" indent="-342900"/>
            <a:endParaRPr lang="en-US" dirty="0">
              <a:latin typeface="Montserrat" panose="00000500000000000000" pitchFamily="2" charset="0"/>
            </a:endParaRPr>
          </a:p>
          <a:p>
            <a:pPr marL="800100" lvl="1" indent="-342900"/>
            <a:r>
              <a:rPr lang="en-US" dirty="0">
                <a:latin typeface="Montserrat" panose="00000500000000000000" pitchFamily="2" charset="0"/>
              </a:rPr>
              <a:t>Training Set: 3100 pneumonia images and 1100 normal images</a:t>
            </a:r>
          </a:p>
          <a:p>
            <a:pPr marL="800100" lvl="1" indent="-342900"/>
            <a:r>
              <a:rPr lang="en-US" dirty="0">
                <a:latin typeface="Montserrat" panose="00000500000000000000" pitchFamily="2" charset="0"/>
              </a:rPr>
              <a:t>Test Set: 390 pneumonia images and 230 normal images</a:t>
            </a:r>
          </a:p>
          <a:p>
            <a:pPr marL="800100" lvl="1" indent="-342900"/>
            <a:r>
              <a:rPr lang="en-US" dirty="0">
                <a:latin typeface="Montserrat" panose="00000500000000000000" pitchFamily="2" charset="0"/>
              </a:rPr>
              <a:t>Validation Set: 770 pneumonia images and 270 normal images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pt-PT" sz="1000" dirty="0">
              <a:latin typeface="Montserrat" panose="00000500000000000000" pitchFamily="2" charset="0"/>
            </a:endParaRPr>
          </a:p>
          <a:p>
            <a:pPr marL="342900" indent="-342900"/>
            <a:r>
              <a:rPr lang="pt-PT" dirty="0">
                <a:latin typeface="Montserrat" panose="00000500000000000000" pitchFamily="2" charset="0"/>
              </a:rPr>
              <a:t>Data Balanced </a:t>
            </a:r>
            <a:r>
              <a:rPr lang="pt-PT" dirty="0" err="1">
                <a:latin typeface="Montserrat" panose="00000500000000000000" pitchFamily="2" charset="0"/>
              </a:rPr>
              <a:t>is</a:t>
            </a:r>
            <a:r>
              <a:rPr lang="pt-PT" dirty="0">
                <a:latin typeface="Montserrat" panose="00000500000000000000" pitchFamily="2" charset="0"/>
              </a:rPr>
              <a:t> </a:t>
            </a:r>
            <a:r>
              <a:rPr lang="pt-PT" dirty="0" err="1">
                <a:latin typeface="Montserrat" panose="00000500000000000000" pitchFamily="2" charset="0"/>
              </a:rPr>
              <a:t>necessary</a:t>
            </a:r>
            <a:endParaRPr lang="pt-PT" dirty="0">
              <a:latin typeface="Montserrat" panose="00000500000000000000" pitchFamily="2" charset="0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84C965D-EC95-DA60-A8BC-D3CECDE039B5}"/>
              </a:ext>
            </a:extLst>
          </p:cNvPr>
          <p:cNvGrpSpPr/>
          <p:nvPr/>
        </p:nvGrpSpPr>
        <p:grpSpPr>
          <a:xfrm>
            <a:off x="5893420" y="1991034"/>
            <a:ext cx="2698300" cy="1382210"/>
            <a:chOff x="6322742" y="2292117"/>
            <a:chExt cx="1923586" cy="98536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3624463-4B4F-6F88-C35F-E6CF74E823AD}"/>
                </a:ext>
              </a:extLst>
            </p:cNvPr>
            <p:cNvSpPr/>
            <p:nvPr/>
          </p:nvSpPr>
          <p:spPr>
            <a:xfrm>
              <a:off x="7124774" y="2892760"/>
              <a:ext cx="454264" cy="384718"/>
            </a:xfrm>
            <a:prstGeom prst="ellipse">
              <a:avLst/>
            </a:prstGeom>
            <a:ln>
              <a:solidFill>
                <a:srgbClr val="A891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50E9B2E-3576-D0D5-B1F5-FA57C2C2DEF5}"/>
                </a:ext>
              </a:extLst>
            </p:cNvPr>
            <p:cNvSpPr/>
            <p:nvPr/>
          </p:nvSpPr>
          <p:spPr>
            <a:xfrm rot="20421047">
              <a:off x="6322742" y="2798954"/>
              <a:ext cx="1923586" cy="83634"/>
            </a:xfrm>
            <a:prstGeom prst="rect">
              <a:avLst/>
            </a:prstGeom>
            <a:solidFill>
              <a:srgbClr val="A89163"/>
            </a:solidFill>
            <a:ln>
              <a:solidFill>
                <a:srgbClr val="A891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17B74B3-4E5D-1CC1-A823-D4CB51888869}"/>
                </a:ext>
              </a:extLst>
            </p:cNvPr>
            <p:cNvSpPr/>
            <p:nvPr/>
          </p:nvSpPr>
          <p:spPr>
            <a:xfrm>
              <a:off x="6348178" y="2840771"/>
              <a:ext cx="264368" cy="2238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891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B664FD5-F3B7-BE63-DF06-1328CE0DFA13}"/>
                </a:ext>
              </a:extLst>
            </p:cNvPr>
            <p:cNvSpPr/>
            <p:nvPr/>
          </p:nvSpPr>
          <p:spPr>
            <a:xfrm>
              <a:off x="6612546" y="2742254"/>
              <a:ext cx="264368" cy="2238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891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3D20FF-D395-88A6-6317-044F2872714B}"/>
                </a:ext>
              </a:extLst>
            </p:cNvPr>
            <p:cNvSpPr/>
            <p:nvPr/>
          </p:nvSpPr>
          <p:spPr>
            <a:xfrm>
              <a:off x="6379976" y="2596968"/>
              <a:ext cx="264368" cy="2238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891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E601731-CA7F-5C25-0703-875FC1DE80F6}"/>
                </a:ext>
              </a:extLst>
            </p:cNvPr>
            <p:cNvSpPr/>
            <p:nvPr/>
          </p:nvSpPr>
          <p:spPr>
            <a:xfrm>
              <a:off x="7842182" y="2292117"/>
              <a:ext cx="264368" cy="2238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891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A3BA073-6168-8AAE-87AB-8E91B717B265}"/>
              </a:ext>
            </a:extLst>
          </p:cNvPr>
          <p:cNvSpPr txBox="1"/>
          <p:nvPr/>
        </p:nvSpPr>
        <p:spPr>
          <a:xfrm>
            <a:off x="8775700" y="4736424"/>
            <a:ext cx="3683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dirty="0">
                <a:solidFill>
                  <a:srgbClr val="DCAE52"/>
                </a:solidFill>
                <a:latin typeface="Montserrat"/>
              </a:rPr>
              <a:t>8</a:t>
            </a:r>
            <a:endParaRPr lang="pt-PT" sz="1800" dirty="0">
              <a:solidFill>
                <a:srgbClr val="DCAE52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644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Data </a:t>
            </a:r>
            <a:r>
              <a:rPr lang="pt-PT" err="1"/>
              <a:t>Overview</a:t>
            </a:r>
            <a:r>
              <a:rPr lang="pt-PT"/>
              <a:t> </a:t>
            </a:r>
            <a:r>
              <a:rPr lang="en"/>
              <a:t>(3/3)</a:t>
            </a:r>
            <a:endParaRPr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84C965D-EC95-DA60-A8BC-D3CECDE039B5}"/>
              </a:ext>
            </a:extLst>
          </p:cNvPr>
          <p:cNvGrpSpPr/>
          <p:nvPr/>
        </p:nvGrpSpPr>
        <p:grpSpPr>
          <a:xfrm>
            <a:off x="5954751" y="1892329"/>
            <a:ext cx="2698300" cy="1313649"/>
            <a:chOff x="6322742" y="2340994"/>
            <a:chExt cx="1923586" cy="93648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3624463-4B4F-6F88-C35F-E6CF74E823AD}"/>
                </a:ext>
              </a:extLst>
            </p:cNvPr>
            <p:cNvSpPr/>
            <p:nvPr/>
          </p:nvSpPr>
          <p:spPr>
            <a:xfrm>
              <a:off x="7124774" y="2892760"/>
              <a:ext cx="454264" cy="384718"/>
            </a:xfrm>
            <a:prstGeom prst="ellipse">
              <a:avLst/>
            </a:prstGeom>
            <a:ln>
              <a:solidFill>
                <a:srgbClr val="A891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50E9B2E-3576-D0D5-B1F5-FA57C2C2DEF5}"/>
                </a:ext>
              </a:extLst>
            </p:cNvPr>
            <p:cNvSpPr/>
            <p:nvPr/>
          </p:nvSpPr>
          <p:spPr>
            <a:xfrm>
              <a:off x="6322742" y="2798954"/>
              <a:ext cx="1923586" cy="83634"/>
            </a:xfrm>
            <a:prstGeom prst="rect">
              <a:avLst/>
            </a:prstGeom>
            <a:solidFill>
              <a:srgbClr val="A89163"/>
            </a:solidFill>
            <a:ln>
              <a:solidFill>
                <a:srgbClr val="A891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17B74B3-4E5D-1CC1-A823-D4CB51888869}"/>
                </a:ext>
              </a:extLst>
            </p:cNvPr>
            <p:cNvSpPr/>
            <p:nvPr/>
          </p:nvSpPr>
          <p:spPr>
            <a:xfrm>
              <a:off x="6408971" y="2556630"/>
              <a:ext cx="264368" cy="2238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891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B664FD5-F3B7-BE63-DF06-1328CE0DFA13}"/>
                </a:ext>
              </a:extLst>
            </p:cNvPr>
            <p:cNvSpPr/>
            <p:nvPr/>
          </p:nvSpPr>
          <p:spPr>
            <a:xfrm>
              <a:off x="6673339" y="2564888"/>
              <a:ext cx="264368" cy="2238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891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3D20FF-D395-88A6-6317-044F2872714B}"/>
                </a:ext>
              </a:extLst>
            </p:cNvPr>
            <p:cNvSpPr/>
            <p:nvPr/>
          </p:nvSpPr>
          <p:spPr>
            <a:xfrm>
              <a:off x="6541155" y="2340994"/>
              <a:ext cx="264368" cy="2238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891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E601731-CA7F-5C25-0703-875FC1DE80F6}"/>
                </a:ext>
              </a:extLst>
            </p:cNvPr>
            <p:cNvSpPr/>
            <p:nvPr/>
          </p:nvSpPr>
          <p:spPr>
            <a:xfrm>
              <a:off x="7786534" y="2340994"/>
              <a:ext cx="440079" cy="43473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891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77A9143E-0C6C-C7DC-63DE-7D876517B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58" y="1530514"/>
            <a:ext cx="5281164" cy="1776295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C4AE75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  <p:sp>
        <p:nvSpPr>
          <p:cNvPr id="12" name="CaixaDeTexto 7">
            <a:extLst>
              <a:ext uri="{FF2B5EF4-FFF2-40B4-BE49-F238E27FC236}">
                <a16:creationId xmlns:a16="http://schemas.microsoft.com/office/drawing/2014/main" id="{F70524CB-473E-7147-3285-8F4540704044}"/>
              </a:ext>
            </a:extLst>
          </p:cNvPr>
          <p:cNvSpPr txBox="1"/>
          <p:nvPr/>
        </p:nvSpPr>
        <p:spPr>
          <a:xfrm>
            <a:off x="1860466" y="3458663"/>
            <a:ext cx="2628732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b="0" i="0" u="none" strike="noStrike" kern="1200" cap="none" spc="0" baseline="0">
                <a:solidFill>
                  <a:srgbClr val="FFFFFF"/>
                </a:solidFill>
                <a:uFillTx/>
                <a:latin typeface="Garamond"/>
              </a:rPr>
              <a:t>Fig.6: Formulas used to balanced the training data set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D0DC320-D003-7DAC-1474-2FA06054C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568" y="2592037"/>
            <a:ext cx="99887" cy="33723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DCD6735E-279C-1CDD-C208-B551D05345EA}"/>
              </a:ext>
            </a:extLst>
          </p:cNvPr>
          <p:cNvSpPr txBox="1"/>
          <p:nvPr/>
        </p:nvSpPr>
        <p:spPr>
          <a:xfrm>
            <a:off x="8775700" y="4736424"/>
            <a:ext cx="3683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dirty="0">
                <a:solidFill>
                  <a:srgbClr val="DCAE52"/>
                </a:solidFill>
                <a:latin typeface="Montserrat"/>
              </a:rPr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34970"/>
      </p:ext>
    </p:extLst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1327</Words>
  <Application>Microsoft Office PowerPoint</Application>
  <PresentationFormat>Apresentação no Ecrã (16:9)</PresentationFormat>
  <Paragraphs>234</Paragraphs>
  <Slides>36</Slides>
  <Notes>34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36</vt:i4>
      </vt:variant>
    </vt:vector>
  </HeadingPairs>
  <TitlesOfParts>
    <vt:vector size="46" baseType="lpstr">
      <vt:lpstr>Abel</vt:lpstr>
      <vt:lpstr>Montserrat</vt:lpstr>
      <vt:lpstr>Courier New</vt:lpstr>
      <vt:lpstr>Rubik Medium</vt:lpstr>
      <vt:lpstr>Livvic</vt:lpstr>
      <vt:lpstr>Roboto Condensed Light</vt:lpstr>
      <vt:lpstr>Consolas</vt:lpstr>
      <vt:lpstr>Garamond</vt:lpstr>
      <vt:lpstr>Arial</vt:lpstr>
      <vt:lpstr>Custal Project Proposal by Slidesgo</vt:lpstr>
      <vt:lpstr>Pneumonia Classification on X-rays using Convolutional Neural Networks</vt:lpstr>
      <vt:lpstr>Outline</vt:lpstr>
      <vt:lpstr>Data Overview</vt:lpstr>
      <vt:lpstr>The Data (1/3)</vt:lpstr>
      <vt:lpstr>The Data (2/3)</vt:lpstr>
      <vt:lpstr>The Data (3/3)</vt:lpstr>
      <vt:lpstr>Apresentação do PowerPoint</vt:lpstr>
      <vt:lpstr>Data Overview (2/3)</vt:lpstr>
      <vt:lpstr>Data Overview (3/3)</vt:lpstr>
      <vt:lpstr>The Model</vt:lpstr>
      <vt:lpstr>The Model</vt:lpstr>
      <vt:lpstr>Approach</vt:lpstr>
      <vt:lpstr>The Approach</vt:lpstr>
      <vt:lpstr>Mini Project 1 (1/4)</vt:lpstr>
      <vt:lpstr>Apresentação do PowerPoint</vt:lpstr>
      <vt:lpstr>Mini Project 1 (3/4)</vt:lpstr>
      <vt:lpstr>Mini Project 1 (4/4)</vt:lpstr>
      <vt:lpstr>Mini Project 2 (1/4)</vt:lpstr>
      <vt:lpstr>Mini Project 2 (2/4)</vt:lpstr>
      <vt:lpstr>Mini Project 2 (3/4)</vt:lpstr>
      <vt:lpstr>Mini Project 2 (4/4)</vt:lpstr>
      <vt:lpstr>Results</vt:lpstr>
      <vt:lpstr>Results</vt:lpstr>
      <vt:lpstr>Metrics Obtained</vt:lpstr>
      <vt:lpstr>ROC Curves &amp; AUC Scores</vt:lpstr>
      <vt:lpstr>ROC Curves</vt:lpstr>
      <vt:lpstr>ROC Curves</vt:lpstr>
      <vt:lpstr>AUC Scores</vt:lpstr>
      <vt:lpstr>Confusion Matrices</vt:lpstr>
      <vt:lpstr>Comparing with other works</vt:lpstr>
      <vt:lpstr>Comparing with other works</vt:lpstr>
      <vt:lpstr>Conclusions</vt:lpstr>
      <vt:lpstr>Conclusion</vt:lpstr>
      <vt:lpstr>Future Work</vt:lpstr>
      <vt:lpstr>Apresentação do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and Classification using Machine Learning</dc:title>
  <dc:creator>Gonçalo Freitas</dc:creator>
  <cp:lastModifiedBy>Gonçalo Freitas</cp:lastModifiedBy>
  <cp:revision>306</cp:revision>
  <dcterms:modified xsi:type="dcterms:W3CDTF">2022-11-07T22:54:45Z</dcterms:modified>
</cp:coreProperties>
</file>