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2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8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9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1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A998-F17B-4516-901B-724C58649EDD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6C7C2-3FE1-4CEF-B22B-08BADDCF1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7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1197215" y="1433879"/>
            <a:ext cx="9931464" cy="3777736"/>
            <a:chOff x="1025765" y="738554"/>
            <a:chExt cx="9931464" cy="3777736"/>
          </a:xfrm>
        </p:grpSpPr>
        <p:sp>
          <p:nvSpPr>
            <p:cNvPr id="4" name="圆角矩形 3"/>
            <p:cNvSpPr/>
            <p:nvPr/>
          </p:nvSpPr>
          <p:spPr>
            <a:xfrm>
              <a:off x="5345723" y="738554"/>
              <a:ext cx="1222131" cy="30773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RL</a:t>
              </a:r>
              <a:endParaRPr lang="zh-CN" altLang="en-US" dirty="0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025765" y="1532792"/>
              <a:ext cx="4759573" cy="2983498"/>
              <a:chOff x="1655882" y="1526945"/>
              <a:chExt cx="4759573" cy="2983498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3534507" y="1526945"/>
                <a:ext cx="1222131" cy="3077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Model-free</a:t>
                </a:r>
                <a:endParaRPr lang="zh-CN" altLang="en-US" sz="1200" dirty="0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655882" y="2280140"/>
                <a:ext cx="4759573" cy="2230303"/>
                <a:chOff x="1655882" y="2280140"/>
                <a:chExt cx="4759573" cy="2230303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2497014" y="2280140"/>
                  <a:ext cx="1222131" cy="30773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Policy-based</a:t>
                  </a:r>
                  <a:endParaRPr lang="zh-CN" altLang="en-US" sz="1200" dirty="0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1655884" y="2876548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Policy-gradient</a:t>
                  </a:r>
                  <a:endParaRPr lang="zh-CN" altLang="en-US" sz="1200" dirty="0"/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1655884" y="3317627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A2C</a:t>
                  </a:r>
                  <a:endParaRPr lang="zh-CN" altLang="en-US" sz="1200" dirty="0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1655883" y="3761633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PPO</a:t>
                  </a:r>
                  <a:endParaRPr lang="zh-CN" altLang="en-US" sz="1200" dirty="0"/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1655882" y="4202712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TRPO</a:t>
                  </a:r>
                  <a:endParaRPr lang="zh-CN" altLang="en-US" sz="1200" dirty="0"/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3424604" y="3072904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DDPG</a:t>
                  </a:r>
                  <a:endParaRPr lang="zh-CN" altLang="en-US" sz="1200" dirty="0"/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3424604" y="3569659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TD3</a:t>
                  </a:r>
                  <a:endParaRPr lang="zh-CN" altLang="en-US" sz="1200" dirty="0"/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3424603" y="4066414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SAC</a:t>
                  </a:r>
                  <a:endParaRPr lang="zh-CN" altLang="en-US" sz="1200" dirty="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5193324" y="2866277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DQN</a:t>
                  </a:r>
                  <a:endParaRPr lang="zh-CN" altLang="en-US" sz="1200" dirty="0"/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5193323" y="3317627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C51</a:t>
                  </a:r>
                  <a:endParaRPr lang="zh-CN" altLang="en-US" sz="1200" dirty="0"/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5193322" y="3768977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QR-DQN</a:t>
                  </a:r>
                  <a:endParaRPr lang="zh-CN" altLang="en-US" sz="1200" dirty="0"/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5193321" y="4199786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HER</a:t>
                  </a:r>
                  <a:endParaRPr lang="zh-CN" altLang="en-US" sz="1200" dirty="0"/>
                </a:p>
              </p:txBody>
            </p:sp>
            <p:cxnSp>
              <p:nvCxnSpPr>
                <p:cNvPr id="21" name="直接连接符 20"/>
                <p:cNvCxnSpPr>
                  <a:stCxn id="7" idx="2"/>
                </p:cNvCxnSpPr>
                <p:nvPr/>
              </p:nvCxnSpPr>
              <p:spPr>
                <a:xfrm flipH="1">
                  <a:off x="3108079" y="2587871"/>
                  <a:ext cx="1" cy="17657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endCxn id="12" idx="3"/>
                </p:cNvCxnSpPr>
                <p:nvPr/>
              </p:nvCxnSpPr>
              <p:spPr>
                <a:xfrm flipH="1">
                  <a:off x="2878013" y="4353651"/>
                  <a:ext cx="230066" cy="29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/>
                <p:nvPr/>
              </p:nvCxnSpPr>
              <p:spPr>
                <a:xfrm flipH="1" flipV="1">
                  <a:off x="2878014" y="3915498"/>
                  <a:ext cx="23006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 flipH="1" flipV="1">
                  <a:off x="2878015" y="3470761"/>
                  <a:ext cx="230064" cy="7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H="1" flipV="1">
                  <a:off x="2878015" y="3027487"/>
                  <a:ext cx="230064" cy="29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 flipV="1">
                  <a:off x="3108079" y="3226769"/>
                  <a:ext cx="31652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 flipV="1">
                  <a:off x="3108079" y="3723524"/>
                  <a:ext cx="31652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V="1">
                  <a:off x="3108079" y="4220279"/>
                  <a:ext cx="31652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组合 37"/>
                <p:cNvGrpSpPr/>
                <p:nvPr/>
              </p:nvGrpSpPr>
              <p:grpSpPr>
                <a:xfrm>
                  <a:off x="4330210" y="2283031"/>
                  <a:ext cx="1222131" cy="2091114"/>
                  <a:chOff x="4409344" y="2262537"/>
                  <a:chExt cx="1222131" cy="2091114"/>
                </a:xfrm>
              </p:grpSpPr>
              <p:sp>
                <p:nvSpPr>
                  <p:cNvPr id="8" name="圆角矩形 7"/>
                  <p:cNvSpPr/>
                  <p:nvPr/>
                </p:nvSpPr>
                <p:spPr>
                  <a:xfrm>
                    <a:off x="4409344" y="2262537"/>
                    <a:ext cx="1222131" cy="307731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smtClean="0"/>
                      <a:t>Model-free</a:t>
                    </a:r>
                    <a:endParaRPr lang="zh-CN" altLang="en-US" sz="1200" dirty="0"/>
                  </a:p>
                </p:txBody>
              </p:sp>
              <p:cxnSp>
                <p:nvCxnSpPr>
                  <p:cNvPr id="37" name="直接连接符 36"/>
                  <p:cNvCxnSpPr>
                    <a:stCxn id="8" idx="2"/>
                  </p:cNvCxnSpPr>
                  <p:nvPr/>
                </p:nvCxnSpPr>
                <p:spPr>
                  <a:xfrm flipH="1">
                    <a:off x="5020409" y="2570268"/>
                    <a:ext cx="1" cy="178338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直接箭头连接符 39"/>
                <p:cNvCxnSpPr>
                  <a:stCxn id="16" idx="1"/>
                </p:cNvCxnSpPr>
                <p:nvPr/>
              </p:nvCxnSpPr>
              <p:spPr>
                <a:xfrm flipH="1" flipV="1">
                  <a:off x="4941275" y="3020142"/>
                  <a:ext cx="25204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>
                  <a:stCxn id="17" idx="1"/>
                </p:cNvCxnSpPr>
                <p:nvPr/>
              </p:nvCxnSpPr>
              <p:spPr>
                <a:xfrm flipH="1" flipV="1">
                  <a:off x="4941275" y="3470761"/>
                  <a:ext cx="252048" cy="7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>
                  <a:stCxn id="18" idx="1"/>
                </p:cNvCxnSpPr>
                <p:nvPr/>
              </p:nvCxnSpPr>
              <p:spPr>
                <a:xfrm flipH="1" flipV="1">
                  <a:off x="4941275" y="3922842"/>
                  <a:ext cx="252047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>
                  <a:stCxn id="19" idx="1"/>
                </p:cNvCxnSpPr>
                <p:nvPr/>
              </p:nvCxnSpPr>
              <p:spPr>
                <a:xfrm flipH="1" flipV="1">
                  <a:off x="4941275" y="4353651"/>
                  <a:ext cx="252046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>
                  <a:stCxn id="13" idx="3"/>
                </p:cNvCxnSpPr>
                <p:nvPr/>
              </p:nvCxnSpPr>
              <p:spPr>
                <a:xfrm flipV="1">
                  <a:off x="4646735" y="3226769"/>
                  <a:ext cx="29454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/>
                <p:cNvCxnSpPr>
                  <a:stCxn id="14" idx="3"/>
                </p:cNvCxnSpPr>
                <p:nvPr/>
              </p:nvCxnSpPr>
              <p:spPr>
                <a:xfrm flipV="1">
                  <a:off x="4646735" y="3723524"/>
                  <a:ext cx="29454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/>
                <p:cNvCxnSpPr>
                  <a:stCxn id="15" idx="3"/>
                </p:cNvCxnSpPr>
                <p:nvPr/>
              </p:nvCxnSpPr>
              <p:spPr>
                <a:xfrm flipV="1">
                  <a:off x="4646734" y="4220279"/>
                  <a:ext cx="29454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直接箭头连接符 54"/>
              <p:cNvCxnSpPr/>
              <p:nvPr/>
            </p:nvCxnSpPr>
            <p:spPr>
              <a:xfrm flipH="1">
                <a:off x="3108079" y="2031023"/>
                <a:ext cx="1" cy="2491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>
                <a:off x="4941274" y="2039066"/>
                <a:ext cx="1" cy="27181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3108079" y="2031023"/>
                <a:ext cx="183319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>
                <a:stCxn id="5" idx="2"/>
              </p:cNvCxnSpPr>
              <p:nvPr/>
            </p:nvCxnSpPr>
            <p:spPr>
              <a:xfrm flipH="1">
                <a:off x="4145572" y="1834676"/>
                <a:ext cx="1" cy="196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>
              <a:off x="6537076" y="1532792"/>
              <a:ext cx="2892667" cy="2826706"/>
              <a:chOff x="2497014" y="1526945"/>
              <a:chExt cx="2892667" cy="2826706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3534507" y="1526945"/>
                <a:ext cx="1222131" cy="3077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Model-free</a:t>
                </a:r>
                <a:endParaRPr lang="zh-CN" altLang="en-US" sz="1200" dirty="0"/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2497014" y="2280140"/>
                <a:ext cx="2892667" cy="2073511"/>
                <a:chOff x="2497014" y="2280140"/>
                <a:chExt cx="2892667" cy="2073511"/>
              </a:xfrm>
            </p:grpSpPr>
            <p:sp>
              <p:nvSpPr>
                <p:cNvPr id="73" name="圆角矩形 72"/>
                <p:cNvSpPr/>
                <p:nvPr/>
              </p:nvSpPr>
              <p:spPr>
                <a:xfrm>
                  <a:off x="2497014" y="2280140"/>
                  <a:ext cx="1310792" cy="30773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Learn the Model</a:t>
                  </a:r>
                  <a:endParaRPr lang="zh-CN" altLang="en-US" sz="1200" dirty="0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>
                  <a:off x="3483584" y="2873621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World Models</a:t>
                  </a:r>
                  <a:endParaRPr lang="zh-CN" altLang="en-US" sz="1200" dirty="0"/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3494570" y="3316895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I2A</a:t>
                  </a:r>
                  <a:endParaRPr lang="zh-CN" altLang="en-US" sz="1200" dirty="0"/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3494570" y="3758681"/>
                  <a:ext cx="1222131" cy="307731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QR-DQN</a:t>
                  </a:r>
                  <a:endParaRPr lang="zh-CN" altLang="en-US" sz="1200" dirty="0"/>
                </a:p>
              </p:txBody>
            </p:sp>
            <p:cxnSp>
              <p:nvCxnSpPr>
                <p:cNvPr id="85" name="直接连接符 84"/>
                <p:cNvCxnSpPr>
                  <a:stCxn id="73" idx="2"/>
                </p:cNvCxnSpPr>
                <p:nvPr/>
              </p:nvCxnSpPr>
              <p:spPr>
                <a:xfrm>
                  <a:off x="3152410" y="2587871"/>
                  <a:ext cx="20144" cy="176578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/>
                <p:cNvCxnSpPr/>
                <p:nvPr/>
              </p:nvCxnSpPr>
              <p:spPr>
                <a:xfrm flipV="1">
                  <a:off x="3172792" y="3027485"/>
                  <a:ext cx="31652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/>
                <p:cNvCxnSpPr/>
                <p:nvPr/>
              </p:nvCxnSpPr>
              <p:spPr>
                <a:xfrm flipV="1">
                  <a:off x="3167059" y="3479176"/>
                  <a:ext cx="31652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/>
                <p:cNvCxnSpPr/>
                <p:nvPr/>
              </p:nvCxnSpPr>
              <p:spPr>
                <a:xfrm flipV="1">
                  <a:off x="3173656" y="3912545"/>
                  <a:ext cx="31652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5384006" y="2590762"/>
                  <a:ext cx="5675" cy="4367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直接箭头连接符 68"/>
              <p:cNvCxnSpPr/>
              <p:nvPr/>
            </p:nvCxnSpPr>
            <p:spPr>
              <a:xfrm flipH="1">
                <a:off x="3108079" y="2031023"/>
                <a:ext cx="1" cy="2491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108079" y="2031023"/>
                <a:ext cx="2278764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67" idx="2"/>
              </p:cNvCxnSpPr>
              <p:nvPr/>
            </p:nvCxnSpPr>
            <p:spPr>
              <a:xfrm flipH="1">
                <a:off x="4145572" y="1834676"/>
                <a:ext cx="1" cy="196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" name="圆角矩形 104"/>
            <p:cNvSpPr/>
            <p:nvPr/>
          </p:nvSpPr>
          <p:spPr>
            <a:xfrm>
              <a:off x="8774347" y="2302824"/>
              <a:ext cx="1310792" cy="30773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Learn the Model</a:t>
              </a:r>
              <a:endParaRPr lang="zh-CN" altLang="en-US" sz="1200" dirty="0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7534632" y="4205633"/>
              <a:ext cx="1222131" cy="30773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MBVE</a:t>
              </a:r>
              <a:endParaRPr lang="zh-CN" altLang="en-US" sz="1200" dirty="0"/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flipV="1">
              <a:off x="7212616" y="4359498"/>
              <a:ext cx="3220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圆角矩形 111"/>
            <p:cNvSpPr/>
            <p:nvPr/>
          </p:nvSpPr>
          <p:spPr>
            <a:xfrm>
              <a:off x="9735098" y="2879468"/>
              <a:ext cx="1222131" cy="30773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AlphaZero</a:t>
              </a:r>
              <a:endParaRPr lang="zh-CN" altLang="en-US" sz="1200" dirty="0"/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flipV="1">
              <a:off x="9418573" y="3034226"/>
              <a:ext cx="3165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9426905" y="2036870"/>
              <a:ext cx="2838" cy="26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H="1">
              <a:off x="3515455" y="1276350"/>
              <a:ext cx="1" cy="25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H="1">
              <a:off x="8185634" y="1276350"/>
              <a:ext cx="1" cy="25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3515455" y="1276350"/>
              <a:ext cx="467017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4" idx="2"/>
            </p:cNvCxnSpPr>
            <p:nvPr/>
          </p:nvCxnSpPr>
          <p:spPr>
            <a:xfrm flipH="1">
              <a:off x="5956788" y="1046285"/>
              <a:ext cx="1" cy="23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28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</cp:revision>
  <dcterms:created xsi:type="dcterms:W3CDTF">2021-12-24T04:48:47Z</dcterms:created>
  <dcterms:modified xsi:type="dcterms:W3CDTF">2021-12-24T05:12:29Z</dcterms:modified>
</cp:coreProperties>
</file>