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391775" cy="61372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972" y="1004411"/>
            <a:ext cx="7793831" cy="2136681"/>
          </a:xfrm>
        </p:spPr>
        <p:txBody>
          <a:bodyPr anchor="b"/>
          <a:lstStyle>
            <a:lvl1pPr algn="ctr">
              <a:defRPr sz="511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8972" y="3223490"/>
            <a:ext cx="7793831" cy="1481754"/>
          </a:xfrm>
        </p:spPr>
        <p:txBody>
          <a:bodyPr/>
          <a:lstStyle>
            <a:lvl1pPr marL="0" indent="0" algn="ctr">
              <a:buNone/>
              <a:defRPr sz="2046"/>
            </a:lvl1pPr>
            <a:lvl2pPr marL="389672" indent="0" algn="ctr">
              <a:buNone/>
              <a:defRPr sz="1705"/>
            </a:lvl2pPr>
            <a:lvl3pPr marL="779343" indent="0" algn="ctr">
              <a:buNone/>
              <a:defRPr sz="1534"/>
            </a:lvl3pPr>
            <a:lvl4pPr marL="1169015" indent="0" algn="ctr">
              <a:buNone/>
              <a:defRPr sz="1364"/>
            </a:lvl4pPr>
            <a:lvl5pPr marL="1558686" indent="0" algn="ctr">
              <a:buNone/>
              <a:defRPr sz="1364"/>
            </a:lvl5pPr>
            <a:lvl6pPr marL="1948358" indent="0" algn="ctr">
              <a:buNone/>
              <a:defRPr sz="1364"/>
            </a:lvl6pPr>
            <a:lvl7pPr marL="2338029" indent="0" algn="ctr">
              <a:buNone/>
              <a:defRPr sz="1364"/>
            </a:lvl7pPr>
            <a:lvl8pPr marL="2727701" indent="0" algn="ctr">
              <a:buNone/>
              <a:defRPr sz="1364"/>
            </a:lvl8pPr>
            <a:lvl9pPr marL="3117372" indent="0" algn="ctr">
              <a:buNone/>
              <a:defRPr sz="1364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D34E-A449-4BDD-AE85-C66AD236077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568A-1966-4076-83E5-A7F22297A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97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D34E-A449-4BDD-AE85-C66AD236077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568A-1966-4076-83E5-A7F22297A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46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6614" y="326753"/>
            <a:ext cx="2240726" cy="520105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435" y="326753"/>
            <a:ext cx="6592282" cy="520105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D34E-A449-4BDD-AE85-C66AD236077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568A-1966-4076-83E5-A7F22297A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39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D34E-A449-4BDD-AE85-C66AD236077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568A-1966-4076-83E5-A7F22297A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07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022" y="1530058"/>
            <a:ext cx="8962906" cy="2552935"/>
          </a:xfrm>
        </p:spPr>
        <p:txBody>
          <a:bodyPr anchor="b"/>
          <a:lstStyle>
            <a:lvl1pPr>
              <a:defRPr sz="511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022" y="4107145"/>
            <a:ext cx="8962906" cy="1342528"/>
          </a:xfrm>
        </p:spPr>
        <p:txBody>
          <a:bodyPr/>
          <a:lstStyle>
            <a:lvl1pPr marL="0" indent="0">
              <a:buNone/>
              <a:defRPr sz="2046">
                <a:solidFill>
                  <a:schemeClr val="tx1">
                    <a:tint val="75000"/>
                  </a:schemeClr>
                </a:solidFill>
              </a:defRPr>
            </a:lvl1pPr>
            <a:lvl2pPr marL="389672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2pPr>
            <a:lvl3pPr marL="779343" indent="0">
              <a:buNone/>
              <a:defRPr sz="1534">
                <a:solidFill>
                  <a:schemeClr val="tx1">
                    <a:tint val="75000"/>
                  </a:schemeClr>
                </a:solidFill>
              </a:defRPr>
            </a:lvl3pPr>
            <a:lvl4pPr marL="1169015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4pPr>
            <a:lvl5pPr marL="1558686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5pPr>
            <a:lvl6pPr marL="1948358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6pPr>
            <a:lvl7pPr marL="2338029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7pPr>
            <a:lvl8pPr marL="2727701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8pPr>
            <a:lvl9pPr marL="3117372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D34E-A449-4BDD-AE85-C66AD236077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568A-1966-4076-83E5-A7F22297A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4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435" y="1633765"/>
            <a:ext cx="4416504" cy="389404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0836" y="1633765"/>
            <a:ext cx="4416504" cy="389404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D34E-A449-4BDD-AE85-C66AD236077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568A-1966-4076-83E5-A7F22297A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77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788" y="326754"/>
            <a:ext cx="8962906" cy="11862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788" y="1504485"/>
            <a:ext cx="4396208" cy="737325"/>
          </a:xfrm>
        </p:spPr>
        <p:txBody>
          <a:bodyPr anchor="b"/>
          <a:lstStyle>
            <a:lvl1pPr marL="0" indent="0">
              <a:buNone/>
              <a:defRPr sz="2046" b="1"/>
            </a:lvl1pPr>
            <a:lvl2pPr marL="389672" indent="0">
              <a:buNone/>
              <a:defRPr sz="1705" b="1"/>
            </a:lvl2pPr>
            <a:lvl3pPr marL="779343" indent="0">
              <a:buNone/>
              <a:defRPr sz="1534" b="1"/>
            </a:lvl3pPr>
            <a:lvl4pPr marL="1169015" indent="0">
              <a:buNone/>
              <a:defRPr sz="1364" b="1"/>
            </a:lvl4pPr>
            <a:lvl5pPr marL="1558686" indent="0">
              <a:buNone/>
              <a:defRPr sz="1364" b="1"/>
            </a:lvl5pPr>
            <a:lvl6pPr marL="1948358" indent="0">
              <a:buNone/>
              <a:defRPr sz="1364" b="1"/>
            </a:lvl6pPr>
            <a:lvl7pPr marL="2338029" indent="0">
              <a:buNone/>
              <a:defRPr sz="1364" b="1"/>
            </a:lvl7pPr>
            <a:lvl8pPr marL="2727701" indent="0">
              <a:buNone/>
              <a:defRPr sz="1364" b="1"/>
            </a:lvl8pPr>
            <a:lvl9pPr marL="3117372" indent="0">
              <a:buNone/>
              <a:defRPr sz="136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788" y="2241810"/>
            <a:ext cx="4396208" cy="329736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0836" y="1504485"/>
            <a:ext cx="4417858" cy="737325"/>
          </a:xfrm>
        </p:spPr>
        <p:txBody>
          <a:bodyPr anchor="b"/>
          <a:lstStyle>
            <a:lvl1pPr marL="0" indent="0">
              <a:buNone/>
              <a:defRPr sz="2046" b="1"/>
            </a:lvl1pPr>
            <a:lvl2pPr marL="389672" indent="0">
              <a:buNone/>
              <a:defRPr sz="1705" b="1"/>
            </a:lvl2pPr>
            <a:lvl3pPr marL="779343" indent="0">
              <a:buNone/>
              <a:defRPr sz="1534" b="1"/>
            </a:lvl3pPr>
            <a:lvl4pPr marL="1169015" indent="0">
              <a:buNone/>
              <a:defRPr sz="1364" b="1"/>
            </a:lvl4pPr>
            <a:lvl5pPr marL="1558686" indent="0">
              <a:buNone/>
              <a:defRPr sz="1364" b="1"/>
            </a:lvl5pPr>
            <a:lvl6pPr marL="1948358" indent="0">
              <a:buNone/>
              <a:defRPr sz="1364" b="1"/>
            </a:lvl6pPr>
            <a:lvl7pPr marL="2338029" indent="0">
              <a:buNone/>
              <a:defRPr sz="1364" b="1"/>
            </a:lvl7pPr>
            <a:lvl8pPr marL="2727701" indent="0">
              <a:buNone/>
              <a:defRPr sz="1364" b="1"/>
            </a:lvl8pPr>
            <a:lvl9pPr marL="3117372" indent="0">
              <a:buNone/>
              <a:defRPr sz="136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0836" y="2241810"/>
            <a:ext cx="4417858" cy="329736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D34E-A449-4BDD-AE85-C66AD236077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568A-1966-4076-83E5-A7F22297A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35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D34E-A449-4BDD-AE85-C66AD236077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568A-1966-4076-83E5-A7F22297A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28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D34E-A449-4BDD-AE85-C66AD236077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568A-1966-4076-83E5-A7F22297A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87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788" y="409152"/>
            <a:ext cx="3351618" cy="1432031"/>
          </a:xfrm>
        </p:spPr>
        <p:txBody>
          <a:bodyPr anchor="b"/>
          <a:lstStyle>
            <a:lvl1pPr>
              <a:defRPr sz="272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858" y="883654"/>
            <a:ext cx="5260836" cy="4361443"/>
          </a:xfrm>
        </p:spPr>
        <p:txBody>
          <a:bodyPr/>
          <a:lstStyle>
            <a:lvl1pPr>
              <a:defRPr sz="2727"/>
            </a:lvl1pPr>
            <a:lvl2pPr>
              <a:defRPr sz="2386"/>
            </a:lvl2pPr>
            <a:lvl3pPr>
              <a:defRPr sz="2046"/>
            </a:lvl3pPr>
            <a:lvl4pPr>
              <a:defRPr sz="1705"/>
            </a:lvl4pPr>
            <a:lvl5pPr>
              <a:defRPr sz="1705"/>
            </a:lvl5pPr>
            <a:lvl6pPr>
              <a:defRPr sz="1705"/>
            </a:lvl6pPr>
            <a:lvl7pPr>
              <a:defRPr sz="1705"/>
            </a:lvl7pPr>
            <a:lvl8pPr>
              <a:defRPr sz="1705"/>
            </a:lvl8pPr>
            <a:lvl9pPr>
              <a:defRPr sz="170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788" y="1841183"/>
            <a:ext cx="3351618" cy="3411018"/>
          </a:xfrm>
        </p:spPr>
        <p:txBody>
          <a:bodyPr/>
          <a:lstStyle>
            <a:lvl1pPr marL="0" indent="0">
              <a:buNone/>
              <a:defRPr sz="1364"/>
            </a:lvl1pPr>
            <a:lvl2pPr marL="389672" indent="0">
              <a:buNone/>
              <a:defRPr sz="1193"/>
            </a:lvl2pPr>
            <a:lvl3pPr marL="779343" indent="0">
              <a:buNone/>
              <a:defRPr sz="1023"/>
            </a:lvl3pPr>
            <a:lvl4pPr marL="1169015" indent="0">
              <a:buNone/>
              <a:defRPr sz="852"/>
            </a:lvl4pPr>
            <a:lvl5pPr marL="1558686" indent="0">
              <a:buNone/>
              <a:defRPr sz="852"/>
            </a:lvl5pPr>
            <a:lvl6pPr marL="1948358" indent="0">
              <a:buNone/>
              <a:defRPr sz="852"/>
            </a:lvl6pPr>
            <a:lvl7pPr marL="2338029" indent="0">
              <a:buNone/>
              <a:defRPr sz="852"/>
            </a:lvl7pPr>
            <a:lvl8pPr marL="2727701" indent="0">
              <a:buNone/>
              <a:defRPr sz="852"/>
            </a:lvl8pPr>
            <a:lvl9pPr marL="3117372" indent="0">
              <a:buNone/>
              <a:defRPr sz="85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D34E-A449-4BDD-AE85-C66AD236077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568A-1966-4076-83E5-A7F22297A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8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788" y="409152"/>
            <a:ext cx="3351618" cy="1432031"/>
          </a:xfrm>
        </p:spPr>
        <p:txBody>
          <a:bodyPr anchor="b"/>
          <a:lstStyle>
            <a:lvl1pPr>
              <a:defRPr sz="272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7858" y="883654"/>
            <a:ext cx="5260836" cy="4361443"/>
          </a:xfrm>
        </p:spPr>
        <p:txBody>
          <a:bodyPr anchor="t"/>
          <a:lstStyle>
            <a:lvl1pPr marL="0" indent="0">
              <a:buNone/>
              <a:defRPr sz="2727"/>
            </a:lvl1pPr>
            <a:lvl2pPr marL="389672" indent="0">
              <a:buNone/>
              <a:defRPr sz="2386"/>
            </a:lvl2pPr>
            <a:lvl3pPr marL="779343" indent="0">
              <a:buNone/>
              <a:defRPr sz="2046"/>
            </a:lvl3pPr>
            <a:lvl4pPr marL="1169015" indent="0">
              <a:buNone/>
              <a:defRPr sz="1705"/>
            </a:lvl4pPr>
            <a:lvl5pPr marL="1558686" indent="0">
              <a:buNone/>
              <a:defRPr sz="1705"/>
            </a:lvl5pPr>
            <a:lvl6pPr marL="1948358" indent="0">
              <a:buNone/>
              <a:defRPr sz="1705"/>
            </a:lvl6pPr>
            <a:lvl7pPr marL="2338029" indent="0">
              <a:buNone/>
              <a:defRPr sz="1705"/>
            </a:lvl7pPr>
            <a:lvl8pPr marL="2727701" indent="0">
              <a:buNone/>
              <a:defRPr sz="1705"/>
            </a:lvl8pPr>
            <a:lvl9pPr marL="3117372" indent="0">
              <a:buNone/>
              <a:defRPr sz="170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788" y="1841183"/>
            <a:ext cx="3351618" cy="3411018"/>
          </a:xfrm>
        </p:spPr>
        <p:txBody>
          <a:bodyPr/>
          <a:lstStyle>
            <a:lvl1pPr marL="0" indent="0">
              <a:buNone/>
              <a:defRPr sz="1364"/>
            </a:lvl1pPr>
            <a:lvl2pPr marL="389672" indent="0">
              <a:buNone/>
              <a:defRPr sz="1193"/>
            </a:lvl2pPr>
            <a:lvl3pPr marL="779343" indent="0">
              <a:buNone/>
              <a:defRPr sz="1023"/>
            </a:lvl3pPr>
            <a:lvl4pPr marL="1169015" indent="0">
              <a:buNone/>
              <a:defRPr sz="852"/>
            </a:lvl4pPr>
            <a:lvl5pPr marL="1558686" indent="0">
              <a:buNone/>
              <a:defRPr sz="852"/>
            </a:lvl5pPr>
            <a:lvl6pPr marL="1948358" indent="0">
              <a:buNone/>
              <a:defRPr sz="852"/>
            </a:lvl6pPr>
            <a:lvl7pPr marL="2338029" indent="0">
              <a:buNone/>
              <a:defRPr sz="852"/>
            </a:lvl7pPr>
            <a:lvl8pPr marL="2727701" indent="0">
              <a:buNone/>
              <a:defRPr sz="852"/>
            </a:lvl8pPr>
            <a:lvl9pPr marL="3117372" indent="0">
              <a:buNone/>
              <a:defRPr sz="85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D34E-A449-4BDD-AE85-C66AD236077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568A-1966-4076-83E5-A7F22297A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44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435" y="326754"/>
            <a:ext cx="8962906" cy="118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435" y="1633765"/>
            <a:ext cx="8962906" cy="3894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4435" y="5688345"/>
            <a:ext cx="2338149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7D34E-A449-4BDD-AE85-C66AD236077B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2276" y="5688345"/>
            <a:ext cx="3507224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39191" y="5688345"/>
            <a:ext cx="2338149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D568A-1966-4076-83E5-A7F22297A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36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9343" rtl="0" eaLnBrk="1" latinLnBrk="0" hangingPunct="1">
        <a:lnSpc>
          <a:spcPct val="90000"/>
        </a:lnSpc>
        <a:spcBef>
          <a:spcPct val="0"/>
        </a:spcBef>
        <a:buNone/>
        <a:defRPr sz="3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836" indent="-194836" algn="l" defTabSz="779343" rtl="0" eaLnBrk="1" latinLnBrk="0" hangingPunct="1">
        <a:lnSpc>
          <a:spcPct val="90000"/>
        </a:lnSpc>
        <a:spcBef>
          <a:spcPts val="852"/>
        </a:spcBef>
        <a:buFont typeface="Arial" panose="020B0604020202020204" pitchFamily="34" charset="0"/>
        <a:buChar char="•"/>
        <a:defRPr sz="2386" kern="1200">
          <a:solidFill>
            <a:schemeClr val="tx1"/>
          </a:solidFill>
          <a:latin typeface="+mn-lt"/>
          <a:ea typeface="+mn-ea"/>
          <a:cs typeface="+mn-cs"/>
        </a:defRPr>
      </a:lvl1pPr>
      <a:lvl2pPr marL="584507" indent="-194836" algn="l" defTabSz="77934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2046" kern="1200">
          <a:solidFill>
            <a:schemeClr val="tx1"/>
          </a:solidFill>
          <a:latin typeface="+mn-lt"/>
          <a:ea typeface="+mn-ea"/>
          <a:cs typeface="+mn-cs"/>
        </a:defRPr>
      </a:lvl2pPr>
      <a:lvl3pPr marL="974179" indent="-194836" algn="l" defTabSz="77934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63850" indent="-194836" algn="l" defTabSz="77934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4" kern="1200">
          <a:solidFill>
            <a:schemeClr val="tx1"/>
          </a:solidFill>
          <a:latin typeface="+mn-lt"/>
          <a:ea typeface="+mn-ea"/>
          <a:cs typeface="+mn-cs"/>
        </a:defRPr>
      </a:lvl4pPr>
      <a:lvl5pPr marL="1753522" indent="-194836" algn="l" defTabSz="77934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4" kern="1200">
          <a:solidFill>
            <a:schemeClr val="tx1"/>
          </a:solidFill>
          <a:latin typeface="+mn-lt"/>
          <a:ea typeface="+mn-ea"/>
          <a:cs typeface="+mn-cs"/>
        </a:defRPr>
      </a:lvl5pPr>
      <a:lvl6pPr marL="2143194" indent="-194836" algn="l" defTabSz="77934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4" kern="1200">
          <a:solidFill>
            <a:schemeClr val="tx1"/>
          </a:solidFill>
          <a:latin typeface="+mn-lt"/>
          <a:ea typeface="+mn-ea"/>
          <a:cs typeface="+mn-cs"/>
        </a:defRPr>
      </a:lvl6pPr>
      <a:lvl7pPr marL="2532865" indent="-194836" algn="l" defTabSz="77934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4" kern="1200">
          <a:solidFill>
            <a:schemeClr val="tx1"/>
          </a:solidFill>
          <a:latin typeface="+mn-lt"/>
          <a:ea typeface="+mn-ea"/>
          <a:cs typeface="+mn-cs"/>
        </a:defRPr>
      </a:lvl7pPr>
      <a:lvl8pPr marL="2922537" indent="-194836" algn="l" defTabSz="77934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4" kern="1200">
          <a:solidFill>
            <a:schemeClr val="tx1"/>
          </a:solidFill>
          <a:latin typeface="+mn-lt"/>
          <a:ea typeface="+mn-ea"/>
          <a:cs typeface="+mn-cs"/>
        </a:defRPr>
      </a:lvl8pPr>
      <a:lvl9pPr marL="3312208" indent="-194836" algn="l" defTabSz="77934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343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1pPr>
      <a:lvl2pPr marL="389672" algn="l" defTabSz="779343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2pPr>
      <a:lvl3pPr marL="779343" algn="l" defTabSz="779343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3pPr>
      <a:lvl4pPr marL="1169015" algn="l" defTabSz="779343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4pPr>
      <a:lvl5pPr marL="1558686" algn="l" defTabSz="779343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5pPr>
      <a:lvl6pPr marL="1948358" algn="l" defTabSz="779343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6pPr>
      <a:lvl7pPr marL="2338029" algn="l" defTabSz="779343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7pPr>
      <a:lvl8pPr marL="2727701" algn="l" defTabSz="779343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8pPr>
      <a:lvl9pPr marL="3117372" algn="l" defTabSz="779343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1463" y="165450"/>
            <a:ext cx="9842846" cy="5981141"/>
            <a:chOff x="546983" y="376341"/>
            <a:chExt cx="9842846" cy="5981140"/>
          </a:xfrm>
        </p:grpSpPr>
        <p:sp>
          <p:nvSpPr>
            <p:cNvPr id="92" name="下箭头 91"/>
            <p:cNvSpPr/>
            <p:nvPr/>
          </p:nvSpPr>
          <p:spPr>
            <a:xfrm>
              <a:off x="7085960" y="1645648"/>
              <a:ext cx="158729" cy="775189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546983" y="742334"/>
              <a:ext cx="4763916" cy="4043978"/>
              <a:chOff x="552717" y="1297919"/>
              <a:chExt cx="4763916" cy="4043978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421950" y="2183382"/>
                <a:ext cx="2854260" cy="2279219"/>
                <a:chOff x="1035670" y="1450730"/>
                <a:chExt cx="2718644" cy="2710705"/>
              </a:xfrm>
            </p:grpSpPr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DF32330E-3213-4325-83A8-7D65661DFCDB}"/>
                    </a:ext>
                  </a:extLst>
                </p:cNvPr>
                <p:cNvGrpSpPr/>
                <p:nvPr/>
              </p:nvGrpSpPr>
              <p:grpSpPr>
                <a:xfrm rot="5400000">
                  <a:off x="1867454" y="1674024"/>
                  <a:ext cx="1055077" cy="608490"/>
                  <a:chOff x="2077374" y="2867487"/>
                  <a:chExt cx="2441360" cy="907002"/>
                </a:xfrm>
              </p:grpSpPr>
              <p:cxnSp>
                <p:nvCxnSpPr>
                  <p:cNvPr id="36" name="直接连接符 35">
                    <a:extLst>
                      <a:ext uri="{FF2B5EF4-FFF2-40B4-BE49-F238E27FC236}">
                        <a16:creationId xmlns:a16="http://schemas.microsoft.com/office/drawing/2014/main" id="{4E188F26-347B-4C3F-B909-ED09D2ACEC3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2867487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>
                    <a:extLst>
                      <a:ext uri="{FF2B5EF4-FFF2-40B4-BE49-F238E27FC236}">
                        <a16:creationId xmlns:a16="http://schemas.microsoft.com/office/drawing/2014/main" id="{A7CE9A2F-D1FF-4570-96EB-8B482E46910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315070"/>
                    <a:ext cx="2441360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>
                    <a:extLst>
                      <a:ext uri="{FF2B5EF4-FFF2-40B4-BE49-F238E27FC236}">
                        <a16:creationId xmlns:a16="http://schemas.microsoft.com/office/drawing/2014/main" id="{DD6578D8-7C1C-46C6-848C-59F2497E7428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774489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组合 23">
                  <a:extLst>
                    <a:ext uri="{FF2B5EF4-FFF2-40B4-BE49-F238E27FC236}">
                      <a16:creationId xmlns:a16="http://schemas.microsoft.com/office/drawing/2014/main" id="{DF32330E-3213-4325-83A8-7D65661DFCDB}"/>
                    </a:ext>
                  </a:extLst>
                </p:cNvPr>
                <p:cNvGrpSpPr/>
                <p:nvPr/>
              </p:nvGrpSpPr>
              <p:grpSpPr>
                <a:xfrm>
                  <a:off x="2699237" y="2505808"/>
                  <a:ext cx="1055077" cy="608490"/>
                  <a:chOff x="2077374" y="2867487"/>
                  <a:chExt cx="2441360" cy="907002"/>
                </a:xfrm>
              </p:grpSpPr>
              <p:cxnSp>
                <p:nvCxnSpPr>
                  <p:cNvPr id="33" name="直接连接符 32">
                    <a:extLst>
                      <a:ext uri="{FF2B5EF4-FFF2-40B4-BE49-F238E27FC236}">
                        <a16:creationId xmlns:a16="http://schemas.microsoft.com/office/drawing/2014/main" id="{4E188F26-347B-4C3F-B909-ED09D2ACEC3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2867487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>
                    <a:extLst>
                      <a:ext uri="{FF2B5EF4-FFF2-40B4-BE49-F238E27FC236}">
                        <a16:creationId xmlns:a16="http://schemas.microsoft.com/office/drawing/2014/main" id="{A7CE9A2F-D1FF-4570-96EB-8B482E46910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315070"/>
                    <a:ext cx="2441360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>
                    <a:extLst>
                      <a:ext uri="{FF2B5EF4-FFF2-40B4-BE49-F238E27FC236}">
                        <a16:creationId xmlns:a16="http://schemas.microsoft.com/office/drawing/2014/main" id="{DD6578D8-7C1C-46C6-848C-59F2497E7428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774489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组合 24">
                  <a:extLst>
                    <a:ext uri="{FF2B5EF4-FFF2-40B4-BE49-F238E27FC236}">
                      <a16:creationId xmlns:a16="http://schemas.microsoft.com/office/drawing/2014/main" id="{DF32330E-3213-4325-83A8-7D65661DFCDB}"/>
                    </a:ext>
                  </a:extLst>
                </p:cNvPr>
                <p:cNvGrpSpPr/>
                <p:nvPr/>
              </p:nvGrpSpPr>
              <p:grpSpPr>
                <a:xfrm rot="5400000">
                  <a:off x="1871423" y="3329652"/>
                  <a:ext cx="1055077" cy="608490"/>
                  <a:chOff x="2077374" y="2867487"/>
                  <a:chExt cx="2441360" cy="907002"/>
                </a:xfrm>
              </p:grpSpPr>
              <p:cxnSp>
                <p:nvCxnSpPr>
                  <p:cNvPr id="30" name="直接连接符 29">
                    <a:extLst>
                      <a:ext uri="{FF2B5EF4-FFF2-40B4-BE49-F238E27FC236}">
                        <a16:creationId xmlns:a16="http://schemas.microsoft.com/office/drawing/2014/main" id="{4E188F26-347B-4C3F-B909-ED09D2ACEC3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2867487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>
                    <a:extLst>
                      <a:ext uri="{FF2B5EF4-FFF2-40B4-BE49-F238E27FC236}">
                        <a16:creationId xmlns:a16="http://schemas.microsoft.com/office/drawing/2014/main" id="{A7CE9A2F-D1FF-4570-96EB-8B482E46910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315070"/>
                    <a:ext cx="2441360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连接符 31">
                    <a:extLst>
                      <a:ext uri="{FF2B5EF4-FFF2-40B4-BE49-F238E27FC236}">
                        <a16:creationId xmlns:a16="http://schemas.microsoft.com/office/drawing/2014/main" id="{DD6578D8-7C1C-46C6-848C-59F2497E7428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774489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DF32330E-3213-4325-83A8-7D65661DFCDB}"/>
                    </a:ext>
                  </a:extLst>
                </p:cNvPr>
                <p:cNvGrpSpPr/>
                <p:nvPr/>
              </p:nvGrpSpPr>
              <p:grpSpPr>
                <a:xfrm>
                  <a:off x="1035670" y="2505808"/>
                  <a:ext cx="1055077" cy="608490"/>
                  <a:chOff x="2077374" y="2867487"/>
                  <a:chExt cx="2441360" cy="907002"/>
                </a:xfrm>
              </p:grpSpPr>
              <p:cxnSp>
                <p:nvCxnSpPr>
                  <p:cNvPr id="27" name="直接连接符 26">
                    <a:extLst>
                      <a:ext uri="{FF2B5EF4-FFF2-40B4-BE49-F238E27FC236}">
                        <a16:creationId xmlns:a16="http://schemas.microsoft.com/office/drawing/2014/main" id="{4E188F26-347B-4C3F-B909-ED09D2ACEC3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2867487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>
                    <a:extLst>
                      <a:ext uri="{FF2B5EF4-FFF2-40B4-BE49-F238E27FC236}">
                        <a16:creationId xmlns:a16="http://schemas.microsoft.com/office/drawing/2014/main" id="{A7CE9A2F-D1FF-4570-96EB-8B482E46910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315070"/>
                    <a:ext cx="2441360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>
                    <a:extLst>
                      <a:ext uri="{FF2B5EF4-FFF2-40B4-BE49-F238E27FC236}">
                        <a16:creationId xmlns:a16="http://schemas.microsoft.com/office/drawing/2014/main" id="{DD6578D8-7C1C-46C6-848C-59F2497E7428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774489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" name="组合 7"/>
              <p:cNvGrpSpPr/>
              <p:nvPr/>
            </p:nvGrpSpPr>
            <p:grpSpPr>
              <a:xfrm>
                <a:off x="2533824" y="4451427"/>
                <a:ext cx="642998" cy="890470"/>
                <a:chOff x="5599680" y="4614635"/>
                <a:chExt cx="642998" cy="890470"/>
              </a:xfrm>
            </p:grpSpPr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 rot="5400000">
                  <a:off x="5156114" y="5061539"/>
                  <a:ext cx="88713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 rot="5400000">
                  <a:off x="5479889" y="5061540"/>
                  <a:ext cx="887131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 rot="5400000">
                  <a:off x="5799112" y="5058201"/>
                  <a:ext cx="88713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组合 8"/>
              <p:cNvGrpSpPr/>
              <p:nvPr/>
            </p:nvGrpSpPr>
            <p:grpSpPr>
              <a:xfrm>
                <a:off x="2525561" y="1297919"/>
                <a:ext cx="651260" cy="903314"/>
                <a:chOff x="5591418" y="4614635"/>
                <a:chExt cx="651260" cy="903314"/>
              </a:xfrm>
            </p:grpSpPr>
            <p:cxnSp>
              <p:nvCxnSpPr>
                <p:cNvPr id="17" name="直接连接符 16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 rot="5400000">
                  <a:off x="5147852" y="5058201"/>
                  <a:ext cx="88713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 rot="5400000">
                  <a:off x="5479889" y="5061540"/>
                  <a:ext cx="887131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 flipH="1">
                  <a:off x="6234359" y="4614635"/>
                  <a:ext cx="8319" cy="90331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组合 9"/>
              <p:cNvGrpSpPr/>
              <p:nvPr/>
            </p:nvGrpSpPr>
            <p:grpSpPr>
              <a:xfrm rot="5400000">
                <a:off x="742136" y="2881095"/>
                <a:ext cx="511631" cy="890470"/>
                <a:chOff x="5599680" y="4614635"/>
                <a:chExt cx="642998" cy="890470"/>
              </a:xfrm>
            </p:grpSpPr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 rot="5400000">
                  <a:off x="5156114" y="5061539"/>
                  <a:ext cx="88713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 rot="5400000">
                  <a:off x="5479889" y="5061540"/>
                  <a:ext cx="887131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 rot="5400000">
                  <a:off x="5799112" y="5058201"/>
                  <a:ext cx="88713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E188F26-347B-4C3F-B909-ED09D2ACEC3B}"/>
                  </a:ext>
                </a:extLst>
              </p:cNvPr>
              <p:cNvCxnSpPr/>
              <p:nvPr/>
            </p:nvCxnSpPr>
            <p:spPr>
              <a:xfrm>
                <a:off x="4208925" y="3070514"/>
                <a:ext cx="1107708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A7CE9A2F-D1FF-4570-96EB-8B482E46910B}"/>
                  </a:ext>
                </a:extLst>
              </p:cNvPr>
              <p:cNvCxnSpPr/>
              <p:nvPr/>
            </p:nvCxnSpPr>
            <p:spPr>
              <a:xfrm>
                <a:off x="4208925" y="3326328"/>
                <a:ext cx="1107708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DD6578D8-7C1C-46C6-848C-59F2497E7428}"/>
                  </a:ext>
                </a:extLst>
              </p:cNvPr>
              <p:cNvCxnSpPr/>
              <p:nvPr/>
            </p:nvCxnSpPr>
            <p:spPr>
              <a:xfrm>
                <a:off x="4208925" y="3582145"/>
                <a:ext cx="1107708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5306731" y="738996"/>
              <a:ext cx="4763916" cy="4043978"/>
              <a:chOff x="552717" y="1297919"/>
              <a:chExt cx="4763916" cy="4043978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1421950" y="2183382"/>
                <a:ext cx="2854260" cy="2279219"/>
                <a:chOff x="1035670" y="1450730"/>
                <a:chExt cx="2718644" cy="2710705"/>
              </a:xfrm>
            </p:grpSpPr>
            <p:grpSp>
              <p:nvGrpSpPr>
                <p:cNvPr id="59" name="组合 58">
                  <a:extLst>
                    <a:ext uri="{FF2B5EF4-FFF2-40B4-BE49-F238E27FC236}">
                      <a16:creationId xmlns:a16="http://schemas.microsoft.com/office/drawing/2014/main" id="{DF32330E-3213-4325-83A8-7D65661DFCDB}"/>
                    </a:ext>
                  </a:extLst>
                </p:cNvPr>
                <p:cNvGrpSpPr/>
                <p:nvPr/>
              </p:nvGrpSpPr>
              <p:grpSpPr>
                <a:xfrm rot="5400000">
                  <a:off x="1867454" y="1674024"/>
                  <a:ext cx="1055077" cy="608490"/>
                  <a:chOff x="2077374" y="2867487"/>
                  <a:chExt cx="2441360" cy="907002"/>
                </a:xfrm>
              </p:grpSpPr>
              <p:cxnSp>
                <p:nvCxnSpPr>
                  <p:cNvPr id="72" name="直接连接符 71">
                    <a:extLst>
                      <a:ext uri="{FF2B5EF4-FFF2-40B4-BE49-F238E27FC236}">
                        <a16:creationId xmlns:a16="http://schemas.microsoft.com/office/drawing/2014/main" id="{4E188F26-347B-4C3F-B909-ED09D2ACEC3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2867487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>
                    <a:extLst>
                      <a:ext uri="{FF2B5EF4-FFF2-40B4-BE49-F238E27FC236}">
                        <a16:creationId xmlns:a16="http://schemas.microsoft.com/office/drawing/2014/main" id="{A7CE9A2F-D1FF-4570-96EB-8B482E46910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315070"/>
                    <a:ext cx="2441360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连接符 73">
                    <a:extLst>
                      <a:ext uri="{FF2B5EF4-FFF2-40B4-BE49-F238E27FC236}">
                        <a16:creationId xmlns:a16="http://schemas.microsoft.com/office/drawing/2014/main" id="{DD6578D8-7C1C-46C6-848C-59F2497E7428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774489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" name="组合 59">
                  <a:extLst>
                    <a:ext uri="{FF2B5EF4-FFF2-40B4-BE49-F238E27FC236}">
                      <a16:creationId xmlns:a16="http://schemas.microsoft.com/office/drawing/2014/main" id="{DF32330E-3213-4325-83A8-7D65661DFCDB}"/>
                    </a:ext>
                  </a:extLst>
                </p:cNvPr>
                <p:cNvGrpSpPr/>
                <p:nvPr/>
              </p:nvGrpSpPr>
              <p:grpSpPr>
                <a:xfrm>
                  <a:off x="2699237" y="2505808"/>
                  <a:ext cx="1055077" cy="608490"/>
                  <a:chOff x="2077374" y="2867487"/>
                  <a:chExt cx="2441360" cy="907002"/>
                </a:xfrm>
              </p:grpSpPr>
              <p:cxnSp>
                <p:nvCxnSpPr>
                  <p:cNvPr id="69" name="直接连接符 68">
                    <a:extLst>
                      <a:ext uri="{FF2B5EF4-FFF2-40B4-BE49-F238E27FC236}">
                        <a16:creationId xmlns:a16="http://schemas.microsoft.com/office/drawing/2014/main" id="{4E188F26-347B-4C3F-B909-ED09D2ACEC3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2867487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直接连接符 69">
                    <a:extLst>
                      <a:ext uri="{FF2B5EF4-FFF2-40B4-BE49-F238E27FC236}">
                        <a16:creationId xmlns:a16="http://schemas.microsoft.com/office/drawing/2014/main" id="{A7CE9A2F-D1FF-4570-96EB-8B482E46910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315070"/>
                    <a:ext cx="2441360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接连接符 70">
                    <a:extLst>
                      <a:ext uri="{FF2B5EF4-FFF2-40B4-BE49-F238E27FC236}">
                        <a16:creationId xmlns:a16="http://schemas.microsoft.com/office/drawing/2014/main" id="{DD6578D8-7C1C-46C6-848C-59F2497E7428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774489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组合 60">
                  <a:extLst>
                    <a:ext uri="{FF2B5EF4-FFF2-40B4-BE49-F238E27FC236}">
                      <a16:creationId xmlns:a16="http://schemas.microsoft.com/office/drawing/2014/main" id="{DF32330E-3213-4325-83A8-7D65661DFCDB}"/>
                    </a:ext>
                  </a:extLst>
                </p:cNvPr>
                <p:cNvGrpSpPr/>
                <p:nvPr/>
              </p:nvGrpSpPr>
              <p:grpSpPr>
                <a:xfrm rot="5400000">
                  <a:off x="1871423" y="3329652"/>
                  <a:ext cx="1055077" cy="608490"/>
                  <a:chOff x="2077374" y="2867487"/>
                  <a:chExt cx="2441360" cy="907002"/>
                </a:xfrm>
              </p:grpSpPr>
              <p:cxnSp>
                <p:nvCxnSpPr>
                  <p:cNvPr id="66" name="直接连接符 65">
                    <a:extLst>
                      <a:ext uri="{FF2B5EF4-FFF2-40B4-BE49-F238E27FC236}">
                        <a16:creationId xmlns:a16="http://schemas.microsoft.com/office/drawing/2014/main" id="{4E188F26-347B-4C3F-B909-ED09D2ACEC3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2867487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连接符 66">
                    <a:extLst>
                      <a:ext uri="{FF2B5EF4-FFF2-40B4-BE49-F238E27FC236}">
                        <a16:creationId xmlns:a16="http://schemas.microsoft.com/office/drawing/2014/main" id="{A7CE9A2F-D1FF-4570-96EB-8B482E46910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315070"/>
                    <a:ext cx="2441360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直接连接符 67">
                    <a:extLst>
                      <a:ext uri="{FF2B5EF4-FFF2-40B4-BE49-F238E27FC236}">
                        <a16:creationId xmlns:a16="http://schemas.microsoft.com/office/drawing/2014/main" id="{DD6578D8-7C1C-46C6-848C-59F2497E7428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774489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DF32330E-3213-4325-83A8-7D65661DFCDB}"/>
                    </a:ext>
                  </a:extLst>
                </p:cNvPr>
                <p:cNvGrpSpPr/>
                <p:nvPr/>
              </p:nvGrpSpPr>
              <p:grpSpPr>
                <a:xfrm>
                  <a:off x="1035670" y="2505808"/>
                  <a:ext cx="1055077" cy="608490"/>
                  <a:chOff x="2077374" y="2867487"/>
                  <a:chExt cx="2441360" cy="907002"/>
                </a:xfrm>
              </p:grpSpPr>
              <p:cxnSp>
                <p:nvCxnSpPr>
                  <p:cNvPr id="63" name="直接连接符 62">
                    <a:extLst>
                      <a:ext uri="{FF2B5EF4-FFF2-40B4-BE49-F238E27FC236}">
                        <a16:creationId xmlns:a16="http://schemas.microsoft.com/office/drawing/2014/main" id="{4E188F26-347B-4C3F-B909-ED09D2ACEC3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2867487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3">
                    <a:extLst>
                      <a:ext uri="{FF2B5EF4-FFF2-40B4-BE49-F238E27FC236}">
                        <a16:creationId xmlns:a16="http://schemas.microsoft.com/office/drawing/2014/main" id="{A7CE9A2F-D1FF-4570-96EB-8B482E46910B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315070"/>
                    <a:ext cx="2441360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连接符 64">
                    <a:extLst>
                      <a:ext uri="{FF2B5EF4-FFF2-40B4-BE49-F238E27FC236}">
                        <a16:creationId xmlns:a16="http://schemas.microsoft.com/office/drawing/2014/main" id="{DD6578D8-7C1C-46C6-848C-59F2497E7428}"/>
                      </a:ext>
                    </a:extLst>
                  </p:cNvPr>
                  <p:cNvCxnSpPr/>
                  <p:nvPr/>
                </p:nvCxnSpPr>
                <p:spPr>
                  <a:xfrm>
                    <a:off x="2077374" y="3774489"/>
                    <a:ext cx="24413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3" name="椭圆 42"/>
              <p:cNvSpPr/>
              <p:nvPr/>
            </p:nvSpPr>
            <p:spPr>
              <a:xfrm>
                <a:off x="2689196" y="3177648"/>
                <a:ext cx="328102" cy="304036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grpSp>
            <p:nvGrpSpPr>
              <p:cNvPr id="44" name="组合 43"/>
              <p:cNvGrpSpPr/>
              <p:nvPr/>
            </p:nvGrpSpPr>
            <p:grpSpPr>
              <a:xfrm>
                <a:off x="2533824" y="4451427"/>
                <a:ext cx="642998" cy="890470"/>
                <a:chOff x="5599680" y="4614635"/>
                <a:chExt cx="642998" cy="890470"/>
              </a:xfrm>
            </p:grpSpPr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 rot="5400000">
                  <a:off x="5156114" y="5061539"/>
                  <a:ext cx="88713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 rot="5400000">
                  <a:off x="5479889" y="5061540"/>
                  <a:ext cx="887131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 rot="5400000">
                  <a:off x="5799112" y="5058201"/>
                  <a:ext cx="88713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组合 44"/>
              <p:cNvGrpSpPr/>
              <p:nvPr/>
            </p:nvGrpSpPr>
            <p:grpSpPr>
              <a:xfrm>
                <a:off x="2525561" y="1297919"/>
                <a:ext cx="651260" cy="903316"/>
                <a:chOff x="5591418" y="4614635"/>
                <a:chExt cx="651260" cy="903316"/>
              </a:xfrm>
            </p:grpSpPr>
            <p:cxnSp>
              <p:nvCxnSpPr>
                <p:cNvPr id="53" name="直接连接符 52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 rot="5400000">
                  <a:off x="5147852" y="5058201"/>
                  <a:ext cx="88713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 flipH="1">
                  <a:off x="5919104" y="4617974"/>
                  <a:ext cx="4351" cy="89997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 flipH="1">
                  <a:off x="6234359" y="4614635"/>
                  <a:ext cx="8319" cy="90331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组合 45"/>
              <p:cNvGrpSpPr/>
              <p:nvPr/>
            </p:nvGrpSpPr>
            <p:grpSpPr>
              <a:xfrm rot="5400000">
                <a:off x="742136" y="2881095"/>
                <a:ext cx="511631" cy="890470"/>
                <a:chOff x="5599680" y="4614635"/>
                <a:chExt cx="642998" cy="890470"/>
              </a:xfrm>
            </p:grpSpPr>
            <p:cxnSp>
              <p:nvCxnSpPr>
                <p:cNvPr id="50" name="直接连接符 49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 rot="5400000">
                  <a:off x="5156114" y="5061539"/>
                  <a:ext cx="88713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 rot="5400000">
                  <a:off x="5479889" y="5061540"/>
                  <a:ext cx="887131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 rot="5400000">
                  <a:off x="5799112" y="5058201"/>
                  <a:ext cx="88713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4E188F26-347B-4C3F-B909-ED09D2ACEC3B}"/>
                  </a:ext>
                </a:extLst>
              </p:cNvPr>
              <p:cNvCxnSpPr/>
              <p:nvPr/>
            </p:nvCxnSpPr>
            <p:spPr>
              <a:xfrm>
                <a:off x="4208925" y="3070514"/>
                <a:ext cx="1107708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A7CE9A2F-D1FF-4570-96EB-8B482E46910B}"/>
                  </a:ext>
                </a:extLst>
              </p:cNvPr>
              <p:cNvCxnSpPr/>
              <p:nvPr/>
            </p:nvCxnSpPr>
            <p:spPr>
              <a:xfrm>
                <a:off x="4208925" y="3326328"/>
                <a:ext cx="1107708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DD6578D8-7C1C-46C6-848C-59F2497E7428}"/>
                  </a:ext>
                </a:extLst>
              </p:cNvPr>
              <p:cNvCxnSpPr/>
              <p:nvPr/>
            </p:nvCxnSpPr>
            <p:spPr>
              <a:xfrm>
                <a:off x="4208925" y="3582145"/>
                <a:ext cx="1107708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圆角矩形 75"/>
            <p:cNvSpPr/>
            <p:nvPr/>
          </p:nvSpPr>
          <p:spPr>
            <a:xfrm>
              <a:off x="7351526" y="2068025"/>
              <a:ext cx="174690" cy="28831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7345227" y="1676115"/>
              <a:ext cx="174690" cy="28831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7697364" y="3141284"/>
              <a:ext cx="174690" cy="28831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圆角矩形 79"/>
            <p:cNvSpPr/>
            <p:nvPr/>
          </p:nvSpPr>
          <p:spPr>
            <a:xfrm rot="5400000">
              <a:off x="8041806" y="2482877"/>
              <a:ext cx="174690" cy="28831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圆角矩形 81"/>
            <p:cNvSpPr/>
            <p:nvPr/>
          </p:nvSpPr>
          <p:spPr>
            <a:xfrm rot="5400000">
              <a:off x="8389024" y="2482878"/>
              <a:ext cx="174690" cy="28831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圆角矩形 82"/>
            <p:cNvSpPr/>
            <p:nvPr/>
          </p:nvSpPr>
          <p:spPr>
            <a:xfrm rot="5400000">
              <a:off x="8738753" y="2482878"/>
              <a:ext cx="174690" cy="28831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2683036" y="2618725"/>
              <a:ext cx="328102" cy="30403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文本框 84"/>
                <p:cNvSpPr txBox="1"/>
                <p:nvPr/>
              </p:nvSpPr>
              <p:spPr>
                <a:xfrm>
                  <a:off x="8241754" y="3416639"/>
                  <a:ext cx="19465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={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2,3,1,0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5" name="文本框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754" y="3416639"/>
                  <a:ext cx="1946555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313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椭圆 85"/>
            <p:cNvSpPr/>
            <p:nvPr/>
          </p:nvSpPr>
          <p:spPr>
            <a:xfrm>
              <a:off x="7376633" y="2451063"/>
              <a:ext cx="88149" cy="1044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椭圆 86"/>
            <p:cNvSpPr/>
            <p:nvPr/>
          </p:nvSpPr>
          <p:spPr>
            <a:xfrm>
              <a:off x="7797091" y="2574828"/>
              <a:ext cx="88149" cy="10441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椭圆 87"/>
            <p:cNvSpPr/>
            <p:nvPr/>
          </p:nvSpPr>
          <p:spPr>
            <a:xfrm>
              <a:off x="7729275" y="2979817"/>
              <a:ext cx="88149" cy="1044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7323862" y="376341"/>
              <a:ext cx="119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10095998" y="2451063"/>
              <a:ext cx="293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7641140" y="4786312"/>
              <a:ext cx="2714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3" name="下箭头 92"/>
            <p:cNvSpPr/>
            <p:nvPr/>
          </p:nvSpPr>
          <p:spPr>
            <a:xfrm rot="5400000">
              <a:off x="8350093" y="1972305"/>
              <a:ext cx="158729" cy="775189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下箭头 93"/>
            <p:cNvSpPr/>
            <p:nvPr/>
          </p:nvSpPr>
          <p:spPr>
            <a:xfrm flipV="1">
              <a:off x="7989899" y="3072518"/>
              <a:ext cx="158729" cy="775189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4626720" y="5381932"/>
              <a:ext cx="1827132" cy="975549"/>
              <a:chOff x="4020050" y="5399516"/>
              <a:chExt cx="1827132" cy="975549"/>
            </a:xfrm>
          </p:grpSpPr>
          <p:sp>
            <p:nvSpPr>
              <p:cNvPr id="95" name="圆角矩形 94"/>
              <p:cNvSpPr/>
              <p:nvPr/>
            </p:nvSpPr>
            <p:spPr>
              <a:xfrm rot="5400000">
                <a:off x="4464457" y="5413649"/>
                <a:ext cx="174690" cy="28831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4766277" y="5399516"/>
                <a:ext cx="10809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：车辆</a:t>
                </a:r>
                <a:endParaRPr lang="zh-CN" altLang="en-US" sz="1400" dirty="0"/>
              </a:p>
            </p:txBody>
          </p:sp>
          <p:sp>
            <p:nvSpPr>
              <p:cNvPr id="97" name="下箭头 96"/>
              <p:cNvSpPr/>
              <p:nvPr/>
            </p:nvSpPr>
            <p:spPr>
              <a:xfrm rot="5400000" flipV="1">
                <a:off x="4328280" y="5539379"/>
                <a:ext cx="158729" cy="775189"/>
              </a:xfrm>
              <a:prstGeom prst="down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4766276" y="5773084"/>
                <a:ext cx="10809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：交通流向</a:t>
                </a:r>
                <a:endParaRPr lang="zh-CN" altLang="en-US" sz="1400" dirty="0"/>
              </a:p>
            </p:txBody>
          </p:sp>
          <p:grpSp>
            <p:nvGrpSpPr>
              <p:cNvPr id="103" name="组合 102"/>
              <p:cNvGrpSpPr/>
              <p:nvPr/>
            </p:nvGrpSpPr>
            <p:grpSpPr>
              <a:xfrm>
                <a:off x="4407644" y="6168971"/>
                <a:ext cx="286736" cy="104410"/>
                <a:chOff x="4409223" y="6156591"/>
                <a:chExt cx="286736" cy="104410"/>
              </a:xfrm>
            </p:grpSpPr>
            <p:sp>
              <p:nvSpPr>
                <p:cNvPr id="100" name="椭圆 99"/>
                <p:cNvSpPr/>
                <p:nvPr/>
              </p:nvSpPr>
              <p:spPr>
                <a:xfrm>
                  <a:off x="4409223" y="6156591"/>
                  <a:ext cx="88149" cy="104410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1" name="椭圆 100"/>
                <p:cNvSpPr/>
                <p:nvPr/>
              </p:nvSpPr>
              <p:spPr>
                <a:xfrm>
                  <a:off x="4607810" y="6156591"/>
                  <a:ext cx="88149" cy="10441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02" name="文本框 101"/>
              <p:cNvSpPr txBox="1"/>
              <p:nvPr/>
            </p:nvSpPr>
            <p:spPr>
              <a:xfrm>
                <a:off x="4757045" y="6067288"/>
                <a:ext cx="10809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：交通信号</a:t>
                </a:r>
                <a:endParaRPr lang="zh-CN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338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17</Words>
  <Application>Microsoft Office PowerPoint</Application>
  <PresentationFormat>自定义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</cp:revision>
  <dcterms:created xsi:type="dcterms:W3CDTF">2021-12-10T06:29:52Z</dcterms:created>
  <dcterms:modified xsi:type="dcterms:W3CDTF">2021-12-29T09:46:18Z</dcterms:modified>
</cp:coreProperties>
</file>