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651500" cy="5400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4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863" y="883861"/>
            <a:ext cx="4803775" cy="1880235"/>
          </a:xfrm>
        </p:spPr>
        <p:txBody>
          <a:bodyPr anchor="b"/>
          <a:lstStyle>
            <a:lvl1pPr algn="ctr">
              <a:defRPr sz="37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438" y="2836605"/>
            <a:ext cx="4238625" cy="1303913"/>
          </a:xfrm>
        </p:spPr>
        <p:txBody>
          <a:bodyPr/>
          <a:lstStyle>
            <a:lvl1pPr marL="0" indent="0" algn="ctr">
              <a:buNone/>
              <a:defRPr sz="1483"/>
            </a:lvl1pPr>
            <a:lvl2pPr marL="282595" indent="0" algn="ctr">
              <a:buNone/>
              <a:defRPr sz="1236"/>
            </a:lvl2pPr>
            <a:lvl3pPr marL="565191" indent="0" algn="ctr">
              <a:buNone/>
              <a:defRPr sz="1113"/>
            </a:lvl3pPr>
            <a:lvl4pPr marL="847786" indent="0" algn="ctr">
              <a:buNone/>
              <a:defRPr sz="989"/>
            </a:lvl4pPr>
            <a:lvl5pPr marL="1130381" indent="0" algn="ctr">
              <a:buNone/>
              <a:defRPr sz="989"/>
            </a:lvl5pPr>
            <a:lvl6pPr marL="1412977" indent="0" algn="ctr">
              <a:buNone/>
              <a:defRPr sz="989"/>
            </a:lvl6pPr>
            <a:lvl7pPr marL="1695572" indent="0" algn="ctr">
              <a:buNone/>
              <a:defRPr sz="989"/>
            </a:lvl7pPr>
            <a:lvl8pPr marL="1978167" indent="0" algn="ctr">
              <a:buNone/>
              <a:defRPr sz="989"/>
            </a:lvl8pPr>
            <a:lvl9pPr marL="2260763" indent="0" algn="ctr">
              <a:buNone/>
              <a:defRPr sz="989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44355" y="287536"/>
            <a:ext cx="1218605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541" y="287536"/>
            <a:ext cx="3585170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6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97" y="1346420"/>
            <a:ext cx="4874419" cy="2246530"/>
          </a:xfrm>
        </p:spPr>
        <p:txBody>
          <a:bodyPr anchor="b"/>
          <a:lstStyle>
            <a:lvl1pPr>
              <a:defRPr sz="37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597" y="3614203"/>
            <a:ext cx="4874419" cy="1181397"/>
          </a:xfrm>
        </p:spPr>
        <p:txBody>
          <a:bodyPr/>
          <a:lstStyle>
            <a:lvl1pPr marL="0" indent="0">
              <a:buNone/>
              <a:defRPr sz="1483">
                <a:solidFill>
                  <a:schemeClr val="tx1"/>
                </a:solidFill>
              </a:defRPr>
            </a:lvl1pPr>
            <a:lvl2pPr marL="28259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2pPr>
            <a:lvl3pPr marL="565191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3pPr>
            <a:lvl4pPr marL="847786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4pPr>
            <a:lvl5pPr marL="1130381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5pPr>
            <a:lvl6pPr marL="141297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6pPr>
            <a:lvl7pPr marL="1695572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7pPr>
            <a:lvl8pPr marL="197816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8pPr>
            <a:lvl9pPr marL="2260763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540" y="1437680"/>
            <a:ext cx="2401888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1072" y="1437680"/>
            <a:ext cx="2401888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5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77" y="287537"/>
            <a:ext cx="4874419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77" y="1323916"/>
            <a:ext cx="2390849" cy="648831"/>
          </a:xfrm>
        </p:spPr>
        <p:txBody>
          <a:bodyPr anchor="b"/>
          <a:lstStyle>
            <a:lvl1pPr marL="0" indent="0">
              <a:buNone/>
              <a:defRPr sz="1483" b="1"/>
            </a:lvl1pPr>
            <a:lvl2pPr marL="282595" indent="0">
              <a:buNone/>
              <a:defRPr sz="1236" b="1"/>
            </a:lvl2pPr>
            <a:lvl3pPr marL="565191" indent="0">
              <a:buNone/>
              <a:defRPr sz="1113" b="1"/>
            </a:lvl3pPr>
            <a:lvl4pPr marL="847786" indent="0">
              <a:buNone/>
              <a:defRPr sz="989" b="1"/>
            </a:lvl4pPr>
            <a:lvl5pPr marL="1130381" indent="0">
              <a:buNone/>
              <a:defRPr sz="989" b="1"/>
            </a:lvl5pPr>
            <a:lvl6pPr marL="1412977" indent="0">
              <a:buNone/>
              <a:defRPr sz="989" b="1"/>
            </a:lvl6pPr>
            <a:lvl7pPr marL="1695572" indent="0">
              <a:buNone/>
              <a:defRPr sz="989" b="1"/>
            </a:lvl7pPr>
            <a:lvl8pPr marL="1978167" indent="0">
              <a:buNone/>
              <a:defRPr sz="989" b="1"/>
            </a:lvl8pPr>
            <a:lvl9pPr marL="2260763" indent="0">
              <a:buNone/>
              <a:defRPr sz="98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277" y="1972747"/>
            <a:ext cx="2390849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1072" y="1323916"/>
            <a:ext cx="2402624" cy="648831"/>
          </a:xfrm>
        </p:spPr>
        <p:txBody>
          <a:bodyPr anchor="b"/>
          <a:lstStyle>
            <a:lvl1pPr marL="0" indent="0">
              <a:buNone/>
              <a:defRPr sz="1483" b="1"/>
            </a:lvl1pPr>
            <a:lvl2pPr marL="282595" indent="0">
              <a:buNone/>
              <a:defRPr sz="1236" b="1"/>
            </a:lvl2pPr>
            <a:lvl3pPr marL="565191" indent="0">
              <a:buNone/>
              <a:defRPr sz="1113" b="1"/>
            </a:lvl3pPr>
            <a:lvl4pPr marL="847786" indent="0">
              <a:buNone/>
              <a:defRPr sz="989" b="1"/>
            </a:lvl4pPr>
            <a:lvl5pPr marL="1130381" indent="0">
              <a:buNone/>
              <a:defRPr sz="989" b="1"/>
            </a:lvl5pPr>
            <a:lvl6pPr marL="1412977" indent="0">
              <a:buNone/>
              <a:defRPr sz="989" b="1"/>
            </a:lvl6pPr>
            <a:lvl7pPr marL="1695572" indent="0">
              <a:buNone/>
              <a:defRPr sz="989" b="1"/>
            </a:lvl7pPr>
            <a:lvl8pPr marL="1978167" indent="0">
              <a:buNone/>
              <a:defRPr sz="989" b="1"/>
            </a:lvl8pPr>
            <a:lvl9pPr marL="2260763" indent="0">
              <a:buNone/>
              <a:defRPr sz="98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1072" y="1972747"/>
            <a:ext cx="2402624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3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1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77" y="360045"/>
            <a:ext cx="1822756" cy="1260158"/>
          </a:xfrm>
        </p:spPr>
        <p:txBody>
          <a:bodyPr anchor="b"/>
          <a:lstStyle>
            <a:lvl1pPr>
              <a:defRPr sz="197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624" y="777598"/>
            <a:ext cx="2861072" cy="3837980"/>
          </a:xfrm>
        </p:spPr>
        <p:txBody>
          <a:bodyPr/>
          <a:lstStyle>
            <a:lvl1pPr>
              <a:defRPr sz="1978"/>
            </a:lvl1pPr>
            <a:lvl2pPr>
              <a:defRPr sz="1731"/>
            </a:lvl2pPr>
            <a:lvl3pPr>
              <a:defRPr sz="1483"/>
            </a:lvl3pPr>
            <a:lvl4pPr>
              <a:defRPr sz="1236"/>
            </a:lvl4pPr>
            <a:lvl5pPr>
              <a:defRPr sz="1236"/>
            </a:lvl5pPr>
            <a:lvl6pPr>
              <a:defRPr sz="1236"/>
            </a:lvl6pPr>
            <a:lvl7pPr>
              <a:defRPr sz="1236"/>
            </a:lvl7pPr>
            <a:lvl8pPr>
              <a:defRPr sz="1236"/>
            </a:lvl8pPr>
            <a:lvl9pPr>
              <a:defRPr sz="1236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277" y="1620202"/>
            <a:ext cx="1822756" cy="3001626"/>
          </a:xfrm>
        </p:spPr>
        <p:txBody>
          <a:bodyPr/>
          <a:lstStyle>
            <a:lvl1pPr marL="0" indent="0">
              <a:buNone/>
              <a:defRPr sz="989"/>
            </a:lvl1pPr>
            <a:lvl2pPr marL="282595" indent="0">
              <a:buNone/>
              <a:defRPr sz="865"/>
            </a:lvl2pPr>
            <a:lvl3pPr marL="565191" indent="0">
              <a:buNone/>
              <a:defRPr sz="742"/>
            </a:lvl3pPr>
            <a:lvl4pPr marL="847786" indent="0">
              <a:buNone/>
              <a:defRPr sz="618"/>
            </a:lvl4pPr>
            <a:lvl5pPr marL="1130381" indent="0">
              <a:buNone/>
              <a:defRPr sz="618"/>
            </a:lvl5pPr>
            <a:lvl6pPr marL="1412977" indent="0">
              <a:buNone/>
              <a:defRPr sz="618"/>
            </a:lvl6pPr>
            <a:lvl7pPr marL="1695572" indent="0">
              <a:buNone/>
              <a:defRPr sz="618"/>
            </a:lvl7pPr>
            <a:lvl8pPr marL="1978167" indent="0">
              <a:buNone/>
              <a:defRPr sz="618"/>
            </a:lvl8pPr>
            <a:lvl9pPr marL="2260763" indent="0">
              <a:buNone/>
              <a:defRPr sz="61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77" y="360045"/>
            <a:ext cx="1822756" cy="1260158"/>
          </a:xfrm>
        </p:spPr>
        <p:txBody>
          <a:bodyPr anchor="b"/>
          <a:lstStyle>
            <a:lvl1pPr>
              <a:defRPr sz="197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2624" y="777598"/>
            <a:ext cx="2861072" cy="3837980"/>
          </a:xfrm>
        </p:spPr>
        <p:txBody>
          <a:bodyPr anchor="t"/>
          <a:lstStyle>
            <a:lvl1pPr marL="0" indent="0">
              <a:buNone/>
              <a:defRPr sz="1978"/>
            </a:lvl1pPr>
            <a:lvl2pPr marL="282595" indent="0">
              <a:buNone/>
              <a:defRPr sz="1731"/>
            </a:lvl2pPr>
            <a:lvl3pPr marL="565191" indent="0">
              <a:buNone/>
              <a:defRPr sz="1483"/>
            </a:lvl3pPr>
            <a:lvl4pPr marL="847786" indent="0">
              <a:buNone/>
              <a:defRPr sz="1236"/>
            </a:lvl4pPr>
            <a:lvl5pPr marL="1130381" indent="0">
              <a:buNone/>
              <a:defRPr sz="1236"/>
            </a:lvl5pPr>
            <a:lvl6pPr marL="1412977" indent="0">
              <a:buNone/>
              <a:defRPr sz="1236"/>
            </a:lvl6pPr>
            <a:lvl7pPr marL="1695572" indent="0">
              <a:buNone/>
              <a:defRPr sz="1236"/>
            </a:lvl7pPr>
            <a:lvl8pPr marL="1978167" indent="0">
              <a:buNone/>
              <a:defRPr sz="1236"/>
            </a:lvl8pPr>
            <a:lvl9pPr marL="2260763" indent="0">
              <a:buNone/>
              <a:defRPr sz="123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277" y="1620202"/>
            <a:ext cx="1822756" cy="3001626"/>
          </a:xfrm>
        </p:spPr>
        <p:txBody>
          <a:bodyPr/>
          <a:lstStyle>
            <a:lvl1pPr marL="0" indent="0">
              <a:buNone/>
              <a:defRPr sz="989"/>
            </a:lvl1pPr>
            <a:lvl2pPr marL="282595" indent="0">
              <a:buNone/>
              <a:defRPr sz="865"/>
            </a:lvl2pPr>
            <a:lvl3pPr marL="565191" indent="0">
              <a:buNone/>
              <a:defRPr sz="742"/>
            </a:lvl3pPr>
            <a:lvl4pPr marL="847786" indent="0">
              <a:buNone/>
              <a:defRPr sz="618"/>
            </a:lvl4pPr>
            <a:lvl5pPr marL="1130381" indent="0">
              <a:buNone/>
              <a:defRPr sz="618"/>
            </a:lvl5pPr>
            <a:lvl6pPr marL="1412977" indent="0">
              <a:buNone/>
              <a:defRPr sz="618"/>
            </a:lvl6pPr>
            <a:lvl7pPr marL="1695572" indent="0">
              <a:buNone/>
              <a:defRPr sz="618"/>
            </a:lvl7pPr>
            <a:lvl8pPr marL="1978167" indent="0">
              <a:buNone/>
              <a:defRPr sz="618"/>
            </a:lvl8pPr>
            <a:lvl9pPr marL="2260763" indent="0">
              <a:buNone/>
              <a:defRPr sz="61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3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541" y="287537"/>
            <a:ext cx="487441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41" y="1437680"/>
            <a:ext cx="487441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540" y="5005627"/>
            <a:ext cx="127158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4544-0E96-4626-BE29-AAD164FB0D11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2060" y="5005627"/>
            <a:ext cx="190738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372" y="5005627"/>
            <a:ext cx="127158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6FD1-A660-489F-A7C9-D084FA67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5191" rtl="0" eaLnBrk="1" latinLnBrk="0" hangingPunct="1">
        <a:lnSpc>
          <a:spcPct val="90000"/>
        </a:lnSpc>
        <a:spcBef>
          <a:spcPct val="0"/>
        </a:spcBef>
        <a:buNone/>
        <a:defRPr sz="2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298" indent="-141298" algn="l" defTabSz="565191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1pPr>
      <a:lvl2pPr marL="423893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2pPr>
      <a:lvl3pPr marL="706488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6" kern="1200">
          <a:solidFill>
            <a:schemeClr val="tx1"/>
          </a:solidFill>
          <a:latin typeface="+mn-lt"/>
          <a:ea typeface="+mn-ea"/>
          <a:cs typeface="+mn-cs"/>
        </a:defRPr>
      </a:lvl3pPr>
      <a:lvl4pPr marL="989084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271679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554274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836870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2119465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402060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1pPr>
      <a:lvl2pPr marL="282595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2pPr>
      <a:lvl3pPr marL="565191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47786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130381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412977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695572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1978167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260763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47618" y="121205"/>
            <a:ext cx="4604617" cy="5166807"/>
            <a:chOff x="1433440" y="1124495"/>
            <a:chExt cx="4604617" cy="5166807"/>
          </a:xfrm>
        </p:grpSpPr>
        <p:sp>
          <p:nvSpPr>
            <p:cNvPr id="4" name="矩形 3"/>
            <p:cNvSpPr/>
            <p:nvPr/>
          </p:nvSpPr>
          <p:spPr>
            <a:xfrm>
              <a:off x="3158961" y="1124495"/>
              <a:ext cx="2714299" cy="5137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544" dirty="0"/>
                <a:t>第一章 </a:t>
              </a:r>
              <a:r>
                <a:rPr lang="zh-CN" altLang="en-US" sz="1985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绪论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33441" y="1194749"/>
              <a:ext cx="1366843" cy="36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64" b="1" dirty="0"/>
                <a:t>背景介绍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33440" y="1841845"/>
              <a:ext cx="4604617" cy="1996949"/>
              <a:chOff x="3200398" y="1670538"/>
              <a:chExt cx="4176348" cy="18112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07169" y="1670538"/>
                <a:ext cx="2769577" cy="18112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85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65431" y="1796562"/>
                <a:ext cx="2461846" cy="46599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44" dirty="0"/>
                  <a:t>第二章 </a:t>
                </a:r>
                <a:r>
                  <a:rPr lang="zh-CN" altLang="en-US" sz="1985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概述</a:t>
                </a: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851888" y="2373922"/>
                <a:ext cx="2288931" cy="990600"/>
                <a:chOff x="4853354" y="2497014"/>
                <a:chExt cx="2288931" cy="99060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853354" y="2497015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交通信号控制介绍</a:t>
                  </a: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6060831" y="2497014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传统交通信号控制方法</a:t>
                  </a: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853354" y="3056791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强化学习介绍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6060831" y="3056791"/>
                  <a:ext cx="1081454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103" dirty="0">
                      <a:solidFill>
                        <a:schemeClr val="tx1"/>
                      </a:solidFill>
                    </a:rPr>
                    <a:t>图神经网络介绍</a:t>
                  </a:r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3200398" y="2595145"/>
                <a:ext cx="1239715" cy="3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64" b="1" dirty="0"/>
                  <a:t>理论依据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433440" y="5777524"/>
              <a:ext cx="4439821" cy="513778"/>
              <a:chOff x="3200398" y="5052648"/>
              <a:chExt cx="4026879" cy="46599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765431" y="5052648"/>
                <a:ext cx="2461846" cy="46599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544" dirty="0"/>
                  <a:t>第五章 </a:t>
                </a:r>
                <a:r>
                  <a:rPr lang="zh-CN" altLang="en-US" sz="1985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总结与展望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200398" y="5052648"/>
                <a:ext cx="1239715" cy="3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64" b="1" dirty="0"/>
                  <a:t>总结展望</a:t>
                </a:r>
              </a:p>
            </p:txBody>
          </p:sp>
        </p:grpSp>
        <p:cxnSp>
          <p:nvCxnSpPr>
            <p:cNvPr id="23" name="直接箭头连接符 22"/>
            <p:cNvCxnSpPr>
              <a:stCxn id="4" idx="2"/>
              <a:endCxn id="15" idx="0"/>
            </p:cNvCxnSpPr>
            <p:nvPr/>
          </p:nvCxnSpPr>
          <p:spPr>
            <a:xfrm flipH="1">
              <a:off x="4511264" y="1638273"/>
              <a:ext cx="4847" cy="20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2"/>
              <a:endCxn id="17" idx="0"/>
            </p:cNvCxnSpPr>
            <p:nvPr/>
          </p:nvCxnSpPr>
          <p:spPr>
            <a:xfrm>
              <a:off x="4511264" y="3838795"/>
              <a:ext cx="0" cy="24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433440" y="4081144"/>
              <a:ext cx="4604617" cy="1696381"/>
              <a:chOff x="3200398" y="3607778"/>
              <a:chExt cx="4176348" cy="153860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607169" y="3607778"/>
                <a:ext cx="2769577" cy="1327638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985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51888" y="3695700"/>
                <a:ext cx="1081454" cy="112248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323" dirty="0"/>
                  <a:t>第三章</a:t>
                </a:r>
                <a:endParaRPr lang="en-US" altLang="zh-CN" sz="1323" dirty="0"/>
              </a:p>
              <a:p>
                <a:pPr algn="ctr"/>
                <a:r>
                  <a:rPr lang="zh-CN" altLang="en-US" sz="1323" b="1" dirty="0">
                    <a:solidFill>
                      <a:schemeClr val="tx1"/>
                    </a:solidFill>
                  </a:rPr>
                  <a:t>基于深度强化学习的单路口智能交通信号调度</a:t>
                </a:r>
              </a:p>
              <a:p>
                <a:pPr algn="ctr"/>
                <a:endParaRPr lang="en-US" altLang="zh-CN" sz="132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59365" y="3695700"/>
                <a:ext cx="1081454" cy="112248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323" dirty="0"/>
                  <a:t>第四章</a:t>
                </a:r>
                <a:endParaRPr lang="en-US" altLang="zh-CN" sz="1323" dirty="0"/>
              </a:p>
              <a:p>
                <a:pPr algn="ctr"/>
                <a:r>
                  <a:rPr lang="zh-CN" altLang="en-US" sz="1323" b="1" dirty="0">
                    <a:solidFill>
                      <a:schemeClr val="tx1"/>
                    </a:solidFill>
                  </a:rPr>
                  <a:t>基于深度强化学习的多路口智能交通信号调度</a:t>
                </a:r>
              </a:p>
              <a:p>
                <a:pPr algn="ctr"/>
                <a:endParaRPr lang="en-US" altLang="zh-CN" sz="132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200398" y="3940369"/>
                <a:ext cx="1239715" cy="329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64" b="1" dirty="0"/>
                  <a:t>研究工作</a:t>
                </a:r>
              </a:p>
            </p:txBody>
          </p:sp>
          <p:cxnSp>
            <p:nvCxnSpPr>
              <p:cNvPr id="27" name="直接箭头连接符 26"/>
              <p:cNvCxnSpPr>
                <a:stCxn id="17" idx="2"/>
                <a:endCxn id="14" idx="0"/>
              </p:cNvCxnSpPr>
              <p:nvPr/>
            </p:nvCxnSpPr>
            <p:spPr>
              <a:xfrm>
                <a:off x="5991958" y="4935416"/>
                <a:ext cx="4396" cy="2109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38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57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2021-12-26T10:25:40Z</dcterms:created>
  <dcterms:modified xsi:type="dcterms:W3CDTF">2021-12-26T10:39:40Z</dcterms:modified>
</cp:coreProperties>
</file>