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A005-2C20-48F1-A94A-2F307646FE38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904-EC54-4C99-A926-38C5CFFCD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8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A005-2C20-48F1-A94A-2F307646FE38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904-EC54-4C99-A926-38C5CFFCD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9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A005-2C20-48F1-A94A-2F307646FE38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904-EC54-4C99-A926-38C5CFFCD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6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A005-2C20-48F1-A94A-2F307646FE38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904-EC54-4C99-A926-38C5CFFCD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19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A005-2C20-48F1-A94A-2F307646FE38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904-EC54-4C99-A926-38C5CFFCD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A005-2C20-48F1-A94A-2F307646FE38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904-EC54-4C99-A926-38C5CFFCD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5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A005-2C20-48F1-A94A-2F307646FE38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904-EC54-4C99-A926-38C5CFFCD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35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A005-2C20-48F1-A94A-2F307646FE38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904-EC54-4C99-A926-38C5CFFCD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3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A005-2C20-48F1-A94A-2F307646FE38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904-EC54-4C99-A926-38C5CFFCD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92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A005-2C20-48F1-A94A-2F307646FE38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904-EC54-4C99-A926-38C5CFFCD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76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A005-2C20-48F1-A94A-2F307646FE38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904-EC54-4C99-A926-38C5CFFCD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05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9A005-2C20-48F1-A94A-2F307646FE38}" type="datetimeFigureOut">
              <a:rPr lang="zh-CN" altLang="en-US" smtClean="0"/>
              <a:t>2021/12/21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75904-EC54-4C99-A926-38C5CFFCD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50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/>
          <p:cNvGrpSpPr/>
          <p:nvPr/>
        </p:nvGrpSpPr>
        <p:grpSpPr>
          <a:xfrm>
            <a:off x="1846386" y="1336429"/>
            <a:ext cx="8792308" cy="3741198"/>
            <a:chOff x="1494693" y="1336429"/>
            <a:chExt cx="8792308" cy="3741198"/>
          </a:xfrm>
        </p:grpSpPr>
        <p:sp>
          <p:nvSpPr>
            <p:cNvPr id="106" name="圆角矩形 105"/>
            <p:cNvSpPr/>
            <p:nvPr/>
          </p:nvSpPr>
          <p:spPr>
            <a:xfrm>
              <a:off x="6385413" y="1336429"/>
              <a:ext cx="2523392" cy="208961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3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1494693" y="1336430"/>
              <a:ext cx="3174022" cy="2977276"/>
              <a:chOff x="1134208" y="756138"/>
              <a:chExt cx="3174022" cy="2977276"/>
            </a:xfrm>
          </p:grpSpPr>
          <p:sp>
            <p:nvSpPr>
              <p:cNvPr id="80" name="圆角矩形 79"/>
              <p:cNvSpPr/>
              <p:nvPr/>
            </p:nvSpPr>
            <p:spPr>
              <a:xfrm>
                <a:off x="1134208" y="756138"/>
                <a:ext cx="2523392" cy="229479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3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1494692" y="896812"/>
                <a:ext cx="2813538" cy="281357"/>
                <a:chOff x="1494692" y="896812"/>
                <a:chExt cx="2813538" cy="281357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1494692" y="905607"/>
                  <a:ext cx="1119554" cy="272562"/>
                  <a:chOff x="1494692" y="905607"/>
                  <a:chExt cx="1119554" cy="272562"/>
                </a:xfrm>
              </p:grpSpPr>
              <p:sp>
                <p:nvSpPr>
                  <p:cNvPr id="4" name="椭圆 3"/>
                  <p:cNvSpPr/>
                  <p:nvPr/>
                </p:nvSpPr>
                <p:spPr>
                  <a:xfrm>
                    <a:off x="1494692" y="905608"/>
                    <a:ext cx="272562" cy="272561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" name="椭圆 4"/>
                  <p:cNvSpPr/>
                  <p:nvPr/>
                </p:nvSpPr>
                <p:spPr>
                  <a:xfrm>
                    <a:off x="2341684" y="905607"/>
                    <a:ext cx="272562" cy="272561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7" name="直接连接符 6"/>
                  <p:cNvCxnSpPr>
                    <a:stCxn id="4" idx="6"/>
                    <a:endCxn id="5" idx="2"/>
                  </p:cNvCxnSpPr>
                  <p:nvPr/>
                </p:nvCxnSpPr>
                <p:spPr>
                  <a:xfrm flipV="1">
                    <a:off x="1767254" y="1041888"/>
                    <a:ext cx="574430" cy="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组合 8"/>
                <p:cNvGrpSpPr/>
                <p:nvPr/>
              </p:nvGrpSpPr>
              <p:grpSpPr>
                <a:xfrm>
                  <a:off x="3188676" y="896812"/>
                  <a:ext cx="1119554" cy="272562"/>
                  <a:chOff x="1494692" y="905607"/>
                  <a:chExt cx="1119554" cy="272562"/>
                </a:xfrm>
              </p:grpSpPr>
              <p:sp>
                <p:nvSpPr>
                  <p:cNvPr id="10" name="椭圆 9"/>
                  <p:cNvSpPr/>
                  <p:nvPr/>
                </p:nvSpPr>
                <p:spPr>
                  <a:xfrm>
                    <a:off x="1494692" y="905608"/>
                    <a:ext cx="272562" cy="272561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椭圆 10"/>
                  <p:cNvSpPr/>
                  <p:nvPr/>
                </p:nvSpPr>
                <p:spPr>
                  <a:xfrm>
                    <a:off x="2341684" y="905607"/>
                    <a:ext cx="272562" cy="272561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2" name="直接连接符 11"/>
                  <p:cNvCxnSpPr>
                    <a:stCxn id="10" idx="6"/>
                    <a:endCxn id="11" idx="2"/>
                  </p:cNvCxnSpPr>
                  <p:nvPr/>
                </p:nvCxnSpPr>
                <p:spPr>
                  <a:xfrm flipV="1">
                    <a:off x="1767254" y="1041888"/>
                    <a:ext cx="574430" cy="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直接连接符 12"/>
                <p:cNvCxnSpPr/>
                <p:nvPr/>
              </p:nvCxnSpPr>
              <p:spPr>
                <a:xfrm flipV="1">
                  <a:off x="2614246" y="1041887"/>
                  <a:ext cx="57443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>
                <a:off x="1487365" y="1748199"/>
                <a:ext cx="2813538" cy="281357"/>
                <a:chOff x="1494692" y="896812"/>
                <a:chExt cx="2813538" cy="281357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1494692" y="905607"/>
                  <a:ext cx="1119554" cy="272562"/>
                  <a:chOff x="1494692" y="905607"/>
                  <a:chExt cx="1119554" cy="272562"/>
                </a:xfrm>
              </p:grpSpPr>
              <p:sp>
                <p:nvSpPr>
                  <p:cNvPr id="22" name="椭圆 21"/>
                  <p:cNvSpPr/>
                  <p:nvPr/>
                </p:nvSpPr>
                <p:spPr>
                  <a:xfrm>
                    <a:off x="1494692" y="905608"/>
                    <a:ext cx="272562" cy="272561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椭圆 22"/>
                  <p:cNvSpPr/>
                  <p:nvPr/>
                </p:nvSpPr>
                <p:spPr>
                  <a:xfrm>
                    <a:off x="2341684" y="905607"/>
                    <a:ext cx="272562" cy="272561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4" name="直接连接符 23"/>
                  <p:cNvCxnSpPr>
                    <a:stCxn id="22" idx="6"/>
                    <a:endCxn id="23" idx="2"/>
                  </p:cNvCxnSpPr>
                  <p:nvPr/>
                </p:nvCxnSpPr>
                <p:spPr>
                  <a:xfrm flipV="1">
                    <a:off x="1767254" y="1041888"/>
                    <a:ext cx="574430" cy="1"/>
                  </a:xfrm>
                  <a:prstGeom prst="line">
                    <a:avLst/>
                  </a:prstGeom>
                  <a:ln w="571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组合 16"/>
                <p:cNvGrpSpPr/>
                <p:nvPr/>
              </p:nvGrpSpPr>
              <p:grpSpPr>
                <a:xfrm>
                  <a:off x="3188676" y="896812"/>
                  <a:ext cx="1119554" cy="272562"/>
                  <a:chOff x="1494692" y="905607"/>
                  <a:chExt cx="1119554" cy="272562"/>
                </a:xfrm>
              </p:grpSpPr>
              <p:sp>
                <p:nvSpPr>
                  <p:cNvPr id="19" name="椭圆 18"/>
                  <p:cNvSpPr/>
                  <p:nvPr/>
                </p:nvSpPr>
                <p:spPr>
                  <a:xfrm>
                    <a:off x="1494692" y="905608"/>
                    <a:ext cx="272562" cy="272561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椭圆 19"/>
                  <p:cNvSpPr/>
                  <p:nvPr/>
                </p:nvSpPr>
                <p:spPr>
                  <a:xfrm>
                    <a:off x="2341684" y="905607"/>
                    <a:ext cx="272562" cy="272561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1" name="直接连接符 20"/>
                  <p:cNvCxnSpPr>
                    <a:stCxn id="19" idx="6"/>
                    <a:endCxn id="20" idx="2"/>
                  </p:cNvCxnSpPr>
                  <p:nvPr/>
                </p:nvCxnSpPr>
                <p:spPr>
                  <a:xfrm flipV="1">
                    <a:off x="1767254" y="1041888"/>
                    <a:ext cx="574430" cy="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直接连接符 17"/>
                <p:cNvCxnSpPr/>
                <p:nvPr/>
              </p:nvCxnSpPr>
              <p:spPr>
                <a:xfrm flipV="1">
                  <a:off x="2614246" y="1041887"/>
                  <a:ext cx="574430" cy="1"/>
                </a:xfrm>
                <a:prstGeom prst="line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组合 24"/>
              <p:cNvGrpSpPr/>
              <p:nvPr/>
            </p:nvGrpSpPr>
            <p:grpSpPr>
              <a:xfrm>
                <a:off x="1487365" y="2600129"/>
                <a:ext cx="2813538" cy="281357"/>
                <a:chOff x="1494692" y="896812"/>
                <a:chExt cx="2813538" cy="281357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1494692" y="905607"/>
                  <a:ext cx="1119554" cy="272562"/>
                  <a:chOff x="1494692" y="905607"/>
                  <a:chExt cx="1119554" cy="272562"/>
                </a:xfrm>
              </p:grpSpPr>
              <p:sp>
                <p:nvSpPr>
                  <p:cNvPr id="32" name="椭圆 31"/>
                  <p:cNvSpPr/>
                  <p:nvPr/>
                </p:nvSpPr>
                <p:spPr>
                  <a:xfrm>
                    <a:off x="1494692" y="905608"/>
                    <a:ext cx="272562" cy="272561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椭圆 32"/>
                  <p:cNvSpPr/>
                  <p:nvPr/>
                </p:nvSpPr>
                <p:spPr>
                  <a:xfrm>
                    <a:off x="2341684" y="905607"/>
                    <a:ext cx="272562" cy="272561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4" name="直接连接符 33"/>
                  <p:cNvCxnSpPr>
                    <a:stCxn id="32" idx="6"/>
                    <a:endCxn id="33" idx="2"/>
                  </p:cNvCxnSpPr>
                  <p:nvPr/>
                </p:nvCxnSpPr>
                <p:spPr>
                  <a:xfrm flipV="1">
                    <a:off x="1767254" y="1041888"/>
                    <a:ext cx="574430" cy="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3188676" y="896812"/>
                  <a:ext cx="1119554" cy="272562"/>
                  <a:chOff x="1494692" y="905607"/>
                  <a:chExt cx="1119554" cy="272562"/>
                </a:xfrm>
              </p:grpSpPr>
              <p:sp>
                <p:nvSpPr>
                  <p:cNvPr id="29" name="椭圆 28"/>
                  <p:cNvSpPr/>
                  <p:nvPr/>
                </p:nvSpPr>
                <p:spPr>
                  <a:xfrm>
                    <a:off x="1494692" y="905608"/>
                    <a:ext cx="272562" cy="272561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椭圆 29"/>
                  <p:cNvSpPr/>
                  <p:nvPr/>
                </p:nvSpPr>
                <p:spPr>
                  <a:xfrm>
                    <a:off x="2341684" y="905607"/>
                    <a:ext cx="272562" cy="272561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1" name="直接连接符 30"/>
                  <p:cNvCxnSpPr>
                    <a:stCxn id="29" idx="6"/>
                    <a:endCxn id="30" idx="2"/>
                  </p:cNvCxnSpPr>
                  <p:nvPr/>
                </p:nvCxnSpPr>
                <p:spPr>
                  <a:xfrm flipV="1">
                    <a:off x="1767254" y="1041888"/>
                    <a:ext cx="574430" cy="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直接连接符 27"/>
                <p:cNvCxnSpPr/>
                <p:nvPr/>
              </p:nvCxnSpPr>
              <p:spPr>
                <a:xfrm flipV="1">
                  <a:off x="2614246" y="1041887"/>
                  <a:ext cx="57443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组合 34"/>
              <p:cNvGrpSpPr/>
              <p:nvPr/>
            </p:nvGrpSpPr>
            <p:grpSpPr>
              <a:xfrm>
                <a:off x="1487365" y="3452057"/>
                <a:ext cx="2813538" cy="281357"/>
                <a:chOff x="1494692" y="896812"/>
                <a:chExt cx="2813538" cy="281357"/>
              </a:xfrm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1494692" y="905607"/>
                  <a:ext cx="1119554" cy="272562"/>
                  <a:chOff x="1494692" y="905607"/>
                  <a:chExt cx="1119554" cy="272562"/>
                </a:xfrm>
              </p:grpSpPr>
              <p:sp>
                <p:nvSpPr>
                  <p:cNvPr id="42" name="椭圆 41"/>
                  <p:cNvSpPr/>
                  <p:nvPr/>
                </p:nvSpPr>
                <p:spPr>
                  <a:xfrm>
                    <a:off x="1494692" y="905608"/>
                    <a:ext cx="272562" cy="272561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椭圆 42"/>
                  <p:cNvSpPr/>
                  <p:nvPr/>
                </p:nvSpPr>
                <p:spPr>
                  <a:xfrm>
                    <a:off x="2341684" y="905607"/>
                    <a:ext cx="272562" cy="272561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4" name="直接连接符 43"/>
                  <p:cNvCxnSpPr>
                    <a:stCxn id="42" idx="6"/>
                    <a:endCxn id="43" idx="2"/>
                  </p:cNvCxnSpPr>
                  <p:nvPr/>
                </p:nvCxnSpPr>
                <p:spPr>
                  <a:xfrm flipV="1">
                    <a:off x="1767254" y="1041888"/>
                    <a:ext cx="574430" cy="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组合 36"/>
                <p:cNvGrpSpPr/>
                <p:nvPr/>
              </p:nvGrpSpPr>
              <p:grpSpPr>
                <a:xfrm>
                  <a:off x="3188676" y="896812"/>
                  <a:ext cx="1119554" cy="272562"/>
                  <a:chOff x="1494692" y="905607"/>
                  <a:chExt cx="1119554" cy="272562"/>
                </a:xfrm>
              </p:grpSpPr>
              <p:sp>
                <p:nvSpPr>
                  <p:cNvPr id="39" name="椭圆 38"/>
                  <p:cNvSpPr/>
                  <p:nvPr/>
                </p:nvSpPr>
                <p:spPr>
                  <a:xfrm>
                    <a:off x="1494692" y="905608"/>
                    <a:ext cx="272562" cy="272561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" name="椭圆 39"/>
                  <p:cNvSpPr/>
                  <p:nvPr/>
                </p:nvSpPr>
                <p:spPr>
                  <a:xfrm>
                    <a:off x="2341684" y="905607"/>
                    <a:ext cx="272562" cy="272561"/>
                  </a:xfrm>
                  <a:prstGeom prst="ellipse">
                    <a:avLst/>
                  </a:prstGeom>
                  <a:solidFill>
                    <a:schemeClr val="bg2"/>
                  </a:solidFill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1" name="直接连接符 40"/>
                  <p:cNvCxnSpPr>
                    <a:stCxn id="39" idx="6"/>
                    <a:endCxn id="40" idx="2"/>
                  </p:cNvCxnSpPr>
                  <p:nvPr/>
                </p:nvCxnSpPr>
                <p:spPr>
                  <a:xfrm flipV="1">
                    <a:off x="1767254" y="1041888"/>
                    <a:ext cx="574430" cy="1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直接连接符 37"/>
                <p:cNvCxnSpPr/>
                <p:nvPr/>
              </p:nvCxnSpPr>
              <p:spPr>
                <a:xfrm flipV="1">
                  <a:off x="2614246" y="1041887"/>
                  <a:ext cx="57443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组合 48"/>
              <p:cNvGrpSpPr/>
              <p:nvPr/>
            </p:nvGrpSpPr>
            <p:grpSpPr>
              <a:xfrm>
                <a:off x="1623645" y="1169374"/>
                <a:ext cx="2551232" cy="585794"/>
                <a:chOff x="1623645" y="1169374"/>
                <a:chExt cx="2551232" cy="585794"/>
              </a:xfrm>
            </p:grpSpPr>
            <p:cxnSp>
              <p:nvCxnSpPr>
                <p:cNvPr id="45" name="直接连接符 44"/>
                <p:cNvCxnSpPr/>
                <p:nvPr/>
              </p:nvCxnSpPr>
              <p:spPr>
                <a:xfrm rot="5400000" flipV="1">
                  <a:off x="1336431" y="1456588"/>
                  <a:ext cx="57443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/>
                <p:cNvCxnSpPr/>
                <p:nvPr/>
              </p:nvCxnSpPr>
              <p:spPr>
                <a:xfrm rot="5400000" flipV="1">
                  <a:off x="2190751" y="1467951"/>
                  <a:ext cx="574430" cy="1"/>
                </a:xfrm>
                <a:prstGeom prst="line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/>
                <p:nvPr/>
              </p:nvCxnSpPr>
              <p:spPr>
                <a:xfrm rot="5400000" flipV="1">
                  <a:off x="3037741" y="1458787"/>
                  <a:ext cx="57443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 rot="5400000" flipV="1">
                  <a:off x="3887662" y="1467952"/>
                  <a:ext cx="57443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组合 49"/>
              <p:cNvGrpSpPr/>
              <p:nvPr/>
            </p:nvGrpSpPr>
            <p:grpSpPr>
              <a:xfrm>
                <a:off x="1618518" y="2026801"/>
                <a:ext cx="2551232" cy="585794"/>
                <a:chOff x="1623645" y="1169374"/>
                <a:chExt cx="2551232" cy="585794"/>
              </a:xfrm>
            </p:grpSpPr>
            <p:cxnSp>
              <p:nvCxnSpPr>
                <p:cNvPr id="51" name="直接连接符 50"/>
                <p:cNvCxnSpPr/>
                <p:nvPr/>
              </p:nvCxnSpPr>
              <p:spPr>
                <a:xfrm rot="5400000" flipV="1">
                  <a:off x="1336431" y="1456588"/>
                  <a:ext cx="57443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 rot="5400000" flipV="1">
                  <a:off x="2190751" y="1467951"/>
                  <a:ext cx="574430" cy="1"/>
                </a:xfrm>
                <a:prstGeom prst="line">
                  <a:avLst/>
                </a:prstGeom>
                <a:ln w="571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 rot="5400000" flipV="1">
                  <a:off x="3037741" y="1458787"/>
                  <a:ext cx="57443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 rot="5400000" flipV="1">
                  <a:off x="3887662" y="1467952"/>
                  <a:ext cx="57443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54"/>
              <p:cNvGrpSpPr/>
              <p:nvPr/>
            </p:nvGrpSpPr>
            <p:grpSpPr>
              <a:xfrm>
                <a:off x="1613389" y="2866265"/>
                <a:ext cx="2551232" cy="585794"/>
                <a:chOff x="1623645" y="1169374"/>
                <a:chExt cx="2551232" cy="585794"/>
              </a:xfrm>
            </p:grpSpPr>
            <p:cxnSp>
              <p:nvCxnSpPr>
                <p:cNvPr id="56" name="直接连接符 55"/>
                <p:cNvCxnSpPr/>
                <p:nvPr/>
              </p:nvCxnSpPr>
              <p:spPr>
                <a:xfrm rot="5400000" flipV="1">
                  <a:off x="1336431" y="1456588"/>
                  <a:ext cx="57443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>
                <a:xfrm rot="5400000" flipV="1">
                  <a:off x="2190751" y="1467951"/>
                  <a:ext cx="57443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/>
              </p:nvCxnSpPr>
              <p:spPr>
                <a:xfrm rot="5400000" flipV="1">
                  <a:off x="3037741" y="1458787"/>
                  <a:ext cx="57443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 rot="5400000" flipV="1">
                  <a:off x="3887662" y="1467952"/>
                  <a:ext cx="57443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直接连接符 60"/>
              <p:cNvCxnSpPr>
                <a:stCxn id="22" idx="7"/>
                <a:endCxn id="5" idx="3"/>
              </p:cNvCxnSpPr>
              <p:nvPr/>
            </p:nvCxnSpPr>
            <p:spPr>
              <a:xfrm flipV="1">
                <a:off x="1720011" y="1138252"/>
                <a:ext cx="661589" cy="6586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flipV="1">
                <a:off x="3421322" y="1131655"/>
                <a:ext cx="661589" cy="6586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V="1">
                <a:off x="3421322" y="1976532"/>
                <a:ext cx="661589" cy="6586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V="1">
                <a:off x="3410889" y="2835513"/>
                <a:ext cx="661589" cy="6586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flipV="1">
                <a:off x="1705357" y="2839171"/>
                <a:ext cx="661589" cy="6586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flipV="1">
                <a:off x="2567563" y="2835513"/>
                <a:ext cx="661589" cy="6586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V="1">
                <a:off x="2547045" y="1976531"/>
                <a:ext cx="661589" cy="6586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3399341" y="1132712"/>
                <a:ext cx="661589" cy="6586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3410889" y="1971594"/>
                <a:ext cx="661589" cy="6586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3421322" y="2845756"/>
                <a:ext cx="661589" cy="6586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2567562" y="2824149"/>
                <a:ext cx="661589" cy="6586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1697854" y="2845756"/>
                <a:ext cx="661589" cy="6586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1696390" y="1996048"/>
                <a:ext cx="661589" cy="6586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2567002" y="1134582"/>
                <a:ext cx="661589" cy="6586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1720011" y="1127258"/>
                <a:ext cx="661589" cy="65865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2576982" y="1987895"/>
                <a:ext cx="661589" cy="65865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V="1">
                <a:off x="1705357" y="1987895"/>
                <a:ext cx="661589" cy="65865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V="1">
                <a:off x="2558033" y="1144848"/>
                <a:ext cx="661589" cy="65865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组合 106"/>
            <p:cNvGrpSpPr/>
            <p:nvPr/>
          </p:nvGrpSpPr>
          <p:grpSpPr>
            <a:xfrm>
              <a:off x="6626469" y="1528383"/>
              <a:ext cx="3660532" cy="2486381"/>
              <a:chOff x="6547338" y="1417403"/>
              <a:chExt cx="3660532" cy="2486381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7136423" y="1486822"/>
                <a:ext cx="272562" cy="272561"/>
              </a:xfrm>
              <a:prstGeom prst="ellipse">
                <a:avLst/>
              </a:prstGeom>
              <a:solidFill>
                <a:schemeClr val="bg2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7726971" y="2342599"/>
                <a:ext cx="272562" cy="272561"/>
              </a:xfrm>
              <a:prstGeom prst="ellipse">
                <a:avLst/>
              </a:prstGeom>
              <a:solidFill>
                <a:srgbClr val="FF00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6547338" y="2633108"/>
                <a:ext cx="272562" cy="272561"/>
              </a:xfrm>
              <a:prstGeom prst="ellipse">
                <a:avLst/>
              </a:prstGeom>
              <a:solidFill>
                <a:schemeClr val="bg2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317523" y="1417403"/>
                <a:ext cx="272562" cy="272561"/>
              </a:xfrm>
              <a:prstGeom prst="ellipse">
                <a:avLst/>
              </a:prstGeom>
              <a:solidFill>
                <a:schemeClr val="bg2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305800" y="2744934"/>
                <a:ext cx="272562" cy="272561"/>
              </a:xfrm>
              <a:prstGeom prst="ellipse">
                <a:avLst/>
              </a:prstGeom>
              <a:solidFill>
                <a:schemeClr val="bg2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9478108" y="2269248"/>
                <a:ext cx="272562" cy="272561"/>
              </a:xfrm>
              <a:prstGeom prst="ellipse">
                <a:avLst/>
              </a:prstGeom>
              <a:solidFill>
                <a:schemeClr val="bg2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7587760" y="3631223"/>
                <a:ext cx="272562" cy="272561"/>
              </a:xfrm>
              <a:prstGeom prst="ellipse">
                <a:avLst/>
              </a:prstGeom>
              <a:solidFill>
                <a:schemeClr val="bg2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8897815" y="3597489"/>
                <a:ext cx="272562" cy="272561"/>
              </a:xfrm>
              <a:prstGeom prst="ellipse">
                <a:avLst/>
              </a:prstGeom>
              <a:solidFill>
                <a:schemeClr val="bg2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9935308" y="3597487"/>
                <a:ext cx="272562" cy="272561"/>
              </a:xfrm>
              <a:prstGeom prst="ellipse">
                <a:avLst/>
              </a:prstGeom>
              <a:solidFill>
                <a:schemeClr val="bg2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连接符 59"/>
              <p:cNvCxnSpPr>
                <a:stCxn id="77" idx="5"/>
                <a:endCxn id="82" idx="1"/>
              </p:cNvCxnSpPr>
              <p:nvPr/>
            </p:nvCxnSpPr>
            <p:spPr>
              <a:xfrm>
                <a:off x="7369069" y="1719467"/>
                <a:ext cx="397818" cy="663048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>
                <a:stCxn id="84" idx="3"/>
                <a:endCxn id="82" idx="7"/>
              </p:cNvCxnSpPr>
              <p:nvPr/>
            </p:nvCxnSpPr>
            <p:spPr>
              <a:xfrm flipH="1">
                <a:off x="7959617" y="1650048"/>
                <a:ext cx="397822" cy="732467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>
                <a:stCxn id="83" idx="6"/>
                <a:endCxn id="82" idx="2"/>
              </p:cNvCxnSpPr>
              <p:nvPr/>
            </p:nvCxnSpPr>
            <p:spPr>
              <a:xfrm flipV="1">
                <a:off x="6819900" y="2478880"/>
                <a:ext cx="907071" cy="290509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>
                <a:stCxn id="85" idx="1"/>
                <a:endCxn id="82" idx="5"/>
              </p:cNvCxnSpPr>
              <p:nvPr/>
            </p:nvCxnSpPr>
            <p:spPr>
              <a:xfrm flipH="1" flipV="1">
                <a:off x="7959617" y="2575244"/>
                <a:ext cx="386099" cy="209606"/>
              </a:xfrm>
              <a:prstGeom prst="line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>
                <a:stCxn id="87" idx="7"/>
                <a:endCxn id="85" idx="3"/>
              </p:cNvCxnSpPr>
              <p:nvPr/>
            </p:nvCxnSpPr>
            <p:spPr>
              <a:xfrm flipV="1">
                <a:off x="7820406" y="2977579"/>
                <a:ext cx="525310" cy="69356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>
                <a:stCxn id="86" idx="2"/>
                <a:endCxn id="85" idx="7"/>
              </p:cNvCxnSpPr>
              <p:nvPr/>
            </p:nvCxnSpPr>
            <p:spPr>
              <a:xfrm flipH="1">
                <a:off x="8538446" y="2405529"/>
                <a:ext cx="939662" cy="37932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>
                <a:stCxn id="84" idx="5"/>
                <a:endCxn id="86" idx="1"/>
              </p:cNvCxnSpPr>
              <p:nvPr/>
            </p:nvCxnSpPr>
            <p:spPr>
              <a:xfrm>
                <a:off x="8550169" y="1650048"/>
                <a:ext cx="967855" cy="659116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>
                <a:stCxn id="85" idx="5"/>
                <a:endCxn id="88" idx="0"/>
              </p:cNvCxnSpPr>
              <p:nvPr/>
            </p:nvCxnSpPr>
            <p:spPr>
              <a:xfrm>
                <a:off x="8538446" y="2977579"/>
                <a:ext cx="495650" cy="61991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>
                <a:stCxn id="86" idx="4"/>
                <a:endCxn id="89" idx="0"/>
              </p:cNvCxnSpPr>
              <p:nvPr/>
            </p:nvCxnSpPr>
            <p:spPr>
              <a:xfrm>
                <a:off x="9614389" y="2541809"/>
                <a:ext cx="457200" cy="1055678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文本框 107"/>
            <p:cNvSpPr txBox="1"/>
            <p:nvPr/>
          </p:nvSpPr>
          <p:spPr>
            <a:xfrm>
              <a:off x="1494693" y="4615962"/>
              <a:ext cx="33059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作用于图片上的二维卷积，节点的邻居是有序的并且有固定的数目。</a:t>
              </a:r>
              <a:endParaRPr lang="zh-CN" altLang="en-US" sz="1200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6193064" y="4615962"/>
              <a:ext cx="33059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作用于图结构上的图卷积，与图像数据不同的是，节点的邻居是无序的并且数目不定。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261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47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</cp:revision>
  <dcterms:created xsi:type="dcterms:W3CDTF">2021-12-21T11:22:04Z</dcterms:created>
  <dcterms:modified xsi:type="dcterms:W3CDTF">2021-12-21T11:53:50Z</dcterms:modified>
</cp:coreProperties>
</file>