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B7546-3DAA-43E5-8F5D-20A7F0D63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91859-FF06-470C-B7B1-0F977038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44027-470C-4353-9326-1B80C577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5D15E-0D81-4462-BFF1-ABACD947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00CC1-7C47-485B-9DAD-01FFCD3E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B906C-83A2-4713-A2F3-71CEAF2E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9B5437-40BA-4CA7-B8E4-35FCFA14F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33B0E-32AE-4E13-B1B7-BC84764A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6C79A-1D5B-4551-B9F8-1ED71580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D534A-E0D5-4FA0-8C33-9D1B391C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84780-E60C-403F-A424-19BC70444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20D12-B931-4EC7-BF56-6F3C6434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A4EE-0266-45D9-B067-FC8188AF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5F29-BF7A-42FE-B55C-26AE81B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111F8-1D4F-4AF2-8207-F3151CE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2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0B103-F813-4431-923D-FA47E1D1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C7DFA-6F4F-4F19-BD87-C6EC04AA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343E7-8623-4489-9ECC-F48BE24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8FE0B-A388-4C7E-AE18-02490160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54A7F-DA78-4E53-8397-FCC9ED9B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5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3655-9B98-4870-86A6-4E5C1AD7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E9351-ED6E-483B-8795-3ED7EFEE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086C17-B2DB-489D-B679-30862DDD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0D4C9-F16A-444A-A940-1FD41507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41963-A6C5-47D4-84F1-E1821966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5B4EE-983C-4CC0-8241-B499C0B4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40824-BDD3-49B6-8FDC-0B7A83179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2AB8E-25B6-44BD-B140-42E0040C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88730-A19B-40A7-BDA4-93D80CD7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8CA35-86EC-42A5-AFCA-A9A555D9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7FDB9-CDC9-48F6-BDDF-6A61198F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10A4C-ECB7-4A61-B6FD-65403EFF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00C79-4B0F-43E5-839B-B681EED7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0CF5A-72C1-4C56-9B06-EF2B93924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A85253-4178-41ED-AB34-DF8BF182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9207E-FA38-4A2D-94D0-7CB81BDE3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28D219-4E3C-4EC7-ABB3-4DD859DC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2D8E12-2D36-4B4D-9D6D-3B5E5E45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7752E-6CCB-42A0-8B3A-577D4231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6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C6236-460E-45B2-BD17-A791A718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4136CB-6BE6-45EF-BABE-A0537C66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11835-7B0E-4F18-8688-5B9BA932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C57222-5B3F-41C6-8464-0E3F9F18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0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FCC62-79F2-4193-80D1-A53CC1CC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906B1A-61DB-452C-9B44-DACD6C2E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C52E35-818A-4772-A5ED-DE446F9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6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54C6C-BB55-46ED-999A-4AB9AD7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BC863-BCEA-4FAC-B430-E0FADB59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C8706-A131-46B9-A869-3CBE2B87A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B5373-389B-4164-80F0-0DB4B057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F9EBB-E00B-4E07-9418-AE343995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9929F-C3AD-4233-9089-14A30D66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80271-97C3-4AE6-84CD-DDCF032D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99F14F-DA81-4772-9D9F-1CF8C5AE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D82490-7C1C-40B3-A937-3A639912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88875-54BD-4EF1-8EF8-B21968BE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FAAB9-AA16-4AD2-B3AD-B18BADC1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34386-AB87-4271-8D5E-5ECEC4C0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4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576E02-3A58-4CD5-994A-7465C80A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51C91-19F8-4D52-BA0B-294E33FA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22B20-BACC-44DA-84F7-390E6C257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811F-D479-4940-B6C6-49C684852852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F98D2-8648-4E61-9A64-8E83B381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E8899-944B-49D6-8C07-407B93512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2F24-08DF-47BD-81EE-A5AA1B3D5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34117" y="2113132"/>
            <a:ext cx="1915572" cy="2459229"/>
            <a:chOff x="972844" y="881848"/>
            <a:chExt cx="3888255" cy="4830933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29B9341-25FE-461B-A9E8-29966312C124}"/>
                </a:ext>
              </a:extLst>
            </p:cNvPr>
            <p:cNvGrpSpPr/>
            <p:nvPr/>
          </p:nvGrpSpPr>
          <p:grpSpPr>
            <a:xfrm>
              <a:off x="2934810" y="881848"/>
              <a:ext cx="907002" cy="1961966"/>
              <a:chOff x="4053396" y="899603"/>
              <a:chExt cx="907002" cy="196196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5348889A-28B8-465E-8242-297A2ACCFECA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6ACC72B-B95E-43D5-B205-B15C9CBF33CC}"/>
                </a:ext>
              </a:extLst>
            </p:cNvPr>
            <p:cNvGrpSpPr/>
            <p:nvPr/>
          </p:nvGrpSpPr>
          <p:grpSpPr>
            <a:xfrm rot="10800000">
              <a:off x="2934810" y="3750815"/>
              <a:ext cx="907002" cy="1961966"/>
              <a:chOff x="4053396" y="899603"/>
              <a:chExt cx="907002" cy="196196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24B1E95-5C6D-4A89-B9CC-62F984B21921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6CB562E1-2FBD-4BAB-9E98-6AFDB5CA1D7F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5DD2DBEA-C8A8-4C3D-A752-887EDF20D451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ECA7DCEC-7A0F-40B0-AE49-4731E1830961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1A8D76C-0DE0-414C-B79E-35A11324EB15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75CD91C-5D9D-49F4-A6C6-01DC74948FFD}"/>
                </a:ext>
              </a:extLst>
            </p:cNvPr>
            <p:cNvGrpSpPr/>
            <p:nvPr/>
          </p:nvGrpSpPr>
          <p:grpSpPr>
            <a:xfrm rot="16200000">
              <a:off x="1500326" y="2322249"/>
              <a:ext cx="907002" cy="1961966"/>
              <a:chOff x="4053396" y="899603"/>
              <a:chExt cx="907002" cy="1961966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E4C3075C-CE99-492A-BB0C-945D94CF1294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052C27ED-ACEF-496A-8A85-3067F24722A2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AEDAC051-A007-4DC3-AFA5-F8234E184C3C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43CF8383-C9B2-493F-BC48-353E06DA6162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3FB0DEF-25CC-45A8-933A-A96C99B7F4B0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105D234-911C-41AA-B519-9F00D4B28856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21" idx="3"/>
              <a:endCxn id="41" idx="5"/>
            </p:cNvCxnSpPr>
            <p:nvPr/>
          </p:nvCxnSpPr>
          <p:spPr>
            <a:xfrm flipH="1">
              <a:off x="2219041" y="2128044"/>
              <a:ext cx="846253" cy="82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21" idx="4"/>
              <a:endCxn id="27" idx="4"/>
            </p:cNvCxnSpPr>
            <p:nvPr/>
          </p:nvCxnSpPr>
          <p:spPr>
            <a:xfrm flipH="1">
              <a:off x="3146765" y="2173547"/>
              <a:ext cx="23674" cy="2247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40" idx="5"/>
              <a:endCxn id="22" idx="3"/>
            </p:cNvCxnSpPr>
            <p:nvPr/>
          </p:nvCxnSpPr>
          <p:spPr>
            <a:xfrm flipV="1">
              <a:off x="2219041" y="2128044"/>
              <a:ext cx="1305671" cy="1287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40" idx="4"/>
              <a:endCxn id="197" idx="0"/>
            </p:cNvCxnSpPr>
            <p:nvPr/>
          </p:nvCxnSpPr>
          <p:spPr>
            <a:xfrm>
              <a:off x="2264541" y="3521105"/>
              <a:ext cx="2551056" cy="7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198" idx="0"/>
              <a:endCxn id="41" idx="4"/>
            </p:cNvCxnSpPr>
            <p:nvPr/>
          </p:nvCxnSpPr>
          <p:spPr>
            <a:xfrm flipH="1" flipV="1">
              <a:off x="2264541" y="3061687"/>
              <a:ext cx="2551056" cy="7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198" idx="7"/>
              <a:endCxn id="22" idx="5"/>
            </p:cNvCxnSpPr>
            <p:nvPr/>
          </p:nvCxnSpPr>
          <p:spPr>
            <a:xfrm flipH="1" flipV="1">
              <a:off x="3735001" y="2128044"/>
              <a:ext cx="1126098" cy="836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21" idx="5"/>
              <a:endCxn id="197" idx="7"/>
            </p:cNvCxnSpPr>
            <p:nvPr/>
          </p:nvCxnSpPr>
          <p:spPr>
            <a:xfrm>
              <a:off x="3275583" y="2128044"/>
              <a:ext cx="1585516" cy="129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26" idx="4"/>
              <a:endCxn id="22" idx="4"/>
            </p:cNvCxnSpPr>
            <p:nvPr/>
          </p:nvCxnSpPr>
          <p:spPr>
            <a:xfrm flipV="1">
              <a:off x="3606183" y="2173547"/>
              <a:ext cx="23674" cy="2247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26" idx="5"/>
              <a:endCxn id="41" idx="3"/>
            </p:cNvCxnSpPr>
            <p:nvPr/>
          </p:nvCxnSpPr>
          <p:spPr>
            <a:xfrm flipH="1" flipV="1">
              <a:off x="2219041" y="3166832"/>
              <a:ext cx="1281998" cy="1299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26" idx="3"/>
              <a:endCxn id="197" idx="1"/>
            </p:cNvCxnSpPr>
            <p:nvPr/>
          </p:nvCxnSpPr>
          <p:spPr>
            <a:xfrm flipV="1">
              <a:off x="3711327" y="3634174"/>
              <a:ext cx="1149772" cy="832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40" idx="3"/>
              <a:endCxn id="27" idx="5"/>
            </p:cNvCxnSpPr>
            <p:nvPr/>
          </p:nvCxnSpPr>
          <p:spPr>
            <a:xfrm>
              <a:off x="2219041" y="3626250"/>
              <a:ext cx="822580" cy="8403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198" idx="1"/>
              <a:endCxn id="27" idx="3"/>
            </p:cNvCxnSpPr>
            <p:nvPr/>
          </p:nvCxnSpPr>
          <p:spPr>
            <a:xfrm flipH="1">
              <a:off x="3251909" y="3174756"/>
              <a:ext cx="1609190" cy="1291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6424100" y="2117166"/>
            <a:ext cx="1923405" cy="2459229"/>
            <a:chOff x="1911455" y="881848"/>
            <a:chExt cx="3904159" cy="4830933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29B9341-25FE-461B-A9E8-29966312C124}"/>
                </a:ext>
              </a:extLst>
            </p:cNvPr>
            <p:cNvGrpSpPr/>
            <p:nvPr/>
          </p:nvGrpSpPr>
          <p:grpSpPr>
            <a:xfrm>
              <a:off x="2934810" y="881848"/>
              <a:ext cx="907002" cy="1961966"/>
              <a:chOff x="4053396" y="899603"/>
              <a:chExt cx="907002" cy="1961966"/>
            </a:xfrm>
          </p:grpSpPr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135" name="直接连接符 134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5348889A-28B8-465E-8242-297A2ACCFECA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C6ACC72B-B95E-43D5-B205-B15C9CBF33CC}"/>
                </a:ext>
              </a:extLst>
            </p:cNvPr>
            <p:cNvGrpSpPr/>
            <p:nvPr/>
          </p:nvGrpSpPr>
          <p:grpSpPr>
            <a:xfrm rot="10800000">
              <a:off x="2934810" y="3750815"/>
              <a:ext cx="907002" cy="1961966"/>
              <a:chOff x="4053396" y="899603"/>
              <a:chExt cx="907002" cy="1961966"/>
            </a:xfrm>
          </p:grpSpPr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424B1E95-5C6D-4A89-B9CC-62F984B21921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129" name="直接连接符 128">
                  <a:extLst>
                    <a:ext uri="{FF2B5EF4-FFF2-40B4-BE49-F238E27FC236}">
                      <a16:creationId xmlns:a16="http://schemas.microsoft.com/office/drawing/2014/main" id="{6CB562E1-2FBD-4BAB-9E98-6AFDB5CA1D7F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5DD2DBEA-C8A8-4C3D-A752-887EDF20D451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>
                  <a:extLst>
                    <a:ext uri="{FF2B5EF4-FFF2-40B4-BE49-F238E27FC236}">
                      <a16:creationId xmlns:a16="http://schemas.microsoft.com/office/drawing/2014/main" id="{ECA7DCEC-7A0F-40B0-AE49-4731E1830961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11A8D76C-0DE0-414C-B79E-35A11324EB15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9503C8F-5FBF-476F-94F4-935DA61BA3A5}"/>
                </a:ext>
              </a:extLst>
            </p:cNvPr>
            <p:cNvGrpSpPr/>
            <p:nvPr/>
          </p:nvGrpSpPr>
          <p:grpSpPr>
            <a:xfrm rot="5400000">
              <a:off x="4381130" y="2316332"/>
              <a:ext cx="907002" cy="1961966"/>
              <a:chOff x="4053396" y="899603"/>
              <a:chExt cx="907002" cy="196196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82B7A463-1C8A-474B-97F1-D29FA518DD2C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A73BD29A-AB19-479B-A9BC-D9ACFF60EF9E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连接符 123">
                  <a:extLst>
                    <a:ext uri="{FF2B5EF4-FFF2-40B4-BE49-F238E27FC236}">
                      <a16:creationId xmlns:a16="http://schemas.microsoft.com/office/drawing/2014/main" id="{E04A9E1A-21BF-4CEA-B048-4166B619F139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9C3C9524-FB9F-41D7-8D4A-8D592686E599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4C72F6E0-3F40-47A1-8A19-FEDBB6DCA803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133" idx="3"/>
              <a:endCxn id="203" idx="1"/>
            </p:cNvCxnSpPr>
            <p:nvPr/>
          </p:nvCxnSpPr>
          <p:spPr>
            <a:xfrm flipH="1">
              <a:off x="1911455" y="2128044"/>
              <a:ext cx="1153837" cy="8462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133" idx="4"/>
              <a:endCxn id="128" idx="4"/>
            </p:cNvCxnSpPr>
            <p:nvPr/>
          </p:nvCxnSpPr>
          <p:spPr>
            <a:xfrm flipH="1">
              <a:off x="3146765" y="2173547"/>
              <a:ext cx="23674" cy="2247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204" idx="1"/>
              <a:endCxn id="134" idx="3"/>
            </p:cNvCxnSpPr>
            <p:nvPr/>
          </p:nvCxnSpPr>
          <p:spPr>
            <a:xfrm flipV="1">
              <a:off x="1911455" y="2128044"/>
              <a:ext cx="1613255" cy="13056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204" idx="0"/>
              <a:endCxn id="122" idx="4"/>
            </p:cNvCxnSpPr>
            <p:nvPr/>
          </p:nvCxnSpPr>
          <p:spPr>
            <a:xfrm flipV="1">
              <a:off x="1956957" y="3538859"/>
              <a:ext cx="2566957" cy="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107" idx="4"/>
              <a:endCxn id="203" idx="0"/>
            </p:cNvCxnSpPr>
            <p:nvPr/>
          </p:nvCxnSpPr>
          <p:spPr>
            <a:xfrm flipH="1">
              <a:off x="1956957" y="3079443"/>
              <a:ext cx="2566957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107" idx="3"/>
              <a:endCxn id="134" idx="5"/>
            </p:cNvCxnSpPr>
            <p:nvPr/>
          </p:nvCxnSpPr>
          <p:spPr>
            <a:xfrm flipH="1" flipV="1">
              <a:off x="3735001" y="2128044"/>
              <a:ext cx="834418" cy="846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133" idx="5"/>
              <a:endCxn id="122" idx="3"/>
            </p:cNvCxnSpPr>
            <p:nvPr/>
          </p:nvCxnSpPr>
          <p:spPr>
            <a:xfrm>
              <a:off x="3275583" y="2128044"/>
              <a:ext cx="1293836" cy="130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127" idx="4"/>
              <a:endCxn id="134" idx="4"/>
            </p:cNvCxnSpPr>
            <p:nvPr/>
          </p:nvCxnSpPr>
          <p:spPr>
            <a:xfrm flipV="1">
              <a:off x="3606183" y="2173547"/>
              <a:ext cx="23674" cy="2247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127" idx="5"/>
              <a:endCxn id="203" idx="7"/>
            </p:cNvCxnSpPr>
            <p:nvPr/>
          </p:nvCxnSpPr>
          <p:spPr>
            <a:xfrm flipH="1" flipV="1">
              <a:off x="1911455" y="3184588"/>
              <a:ext cx="1589582" cy="12819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127" idx="3"/>
              <a:endCxn id="122" idx="5"/>
            </p:cNvCxnSpPr>
            <p:nvPr/>
          </p:nvCxnSpPr>
          <p:spPr>
            <a:xfrm flipV="1">
              <a:off x="3711328" y="3644006"/>
              <a:ext cx="858091" cy="822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204" idx="7"/>
              <a:endCxn id="128" idx="5"/>
            </p:cNvCxnSpPr>
            <p:nvPr/>
          </p:nvCxnSpPr>
          <p:spPr>
            <a:xfrm>
              <a:off x="1911455" y="3644006"/>
              <a:ext cx="1130165" cy="822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107" idx="5"/>
              <a:endCxn id="128" idx="3"/>
            </p:cNvCxnSpPr>
            <p:nvPr/>
          </p:nvCxnSpPr>
          <p:spPr>
            <a:xfrm flipH="1">
              <a:off x="3251910" y="3184588"/>
              <a:ext cx="1317509" cy="12819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4545326" y="662689"/>
            <a:ext cx="2385818" cy="1977020"/>
            <a:chOff x="972844" y="881848"/>
            <a:chExt cx="4842770" cy="3883677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A29B9341-25FE-461B-A9E8-29966312C124}"/>
                </a:ext>
              </a:extLst>
            </p:cNvPr>
            <p:cNvGrpSpPr/>
            <p:nvPr/>
          </p:nvGrpSpPr>
          <p:grpSpPr>
            <a:xfrm>
              <a:off x="2934810" y="881848"/>
              <a:ext cx="907002" cy="1961966"/>
              <a:chOff x="4053396" y="899603"/>
              <a:chExt cx="907002" cy="1961966"/>
            </a:xfrm>
          </p:grpSpPr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5348889A-28B8-465E-8242-297A2ACCFECA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F9503C8F-5FBF-476F-94F4-935DA61BA3A5}"/>
                </a:ext>
              </a:extLst>
            </p:cNvPr>
            <p:cNvGrpSpPr/>
            <p:nvPr/>
          </p:nvGrpSpPr>
          <p:grpSpPr>
            <a:xfrm rot="5400000">
              <a:off x="4381130" y="2316332"/>
              <a:ext cx="907002" cy="1961966"/>
              <a:chOff x="4053396" y="899603"/>
              <a:chExt cx="907002" cy="1961966"/>
            </a:xfrm>
          </p:grpSpPr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82B7A463-1C8A-474B-97F1-D29FA518DD2C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164" name="直接连接符 163">
                  <a:extLst>
                    <a:ext uri="{FF2B5EF4-FFF2-40B4-BE49-F238E27FC236}">
                      <a16:creationId xmlns:a16="http://schemas.microsoft.com/office/drawing/2014/main" id="{A73BD29A-AB19-479B-A9BC-D9ACFF60EF9E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>
                  <a:extLst>
                    <a:ext uri="{FF2B5EF4-FFF2-40B4-BE49-F238E27FC236}">
                      <a16:creationId xmlns:a16="http://schemas.microsoft.com/office/drawing/2014/main" id="{E04A9E1A-21BF-4CEA-B048-4166B619F139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9C3C9524-FB9F-41D7-8D4A-8D592686E599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C72F6E0-3F40-47A1-8A19-FEDBB6DCA803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75CD91C-5D9D-49F4-A6C6-01DC74948FFD}"/>
                </a:ext>
              </a:extLst>
            </p:cNvPr>
            <p:cNvGrpSpPr/>
            <p:nvPr/>
          </p:nvGrpSpPr>
          <p:grpSpPr>
            <a:xfrm rot="16200000">
              <a:off x="1500326" y="2322249"/>
              <a:ext cx="907002" cy="1961966"/>
              <a:chOff x="4053396" y="899603"/>
              <a:chExt cx="907002" cy="1961966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E4C3075C-CE99-492A-BB0C-945D94CF1294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052C27ED-ACEF-496A-8A85-3067F24722A2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AEDAC051-A007-4DC3-AFA5-F8234E184C3C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43CF8383-C9B2-493F-BC48-353E06DA6162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43FB0DEF-25CC-45A8-933A-A96C99B7F4B0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B105D234-911C-41AA-B519-9F00D4B28856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174" idx="3"/>
              <a:endCxn id="157" idx="5"/>
            </p:cNvCxnSpPr>
            <p:nvPr/>
          </p:nvCxnSpPr>
          <p:spPr>
            <a:xfrm flipH="1">
              <a:off x="2219041" y="2128044"/>
              <a:ext cx="846253" cy="82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174" idx="4"/>
              <a:endCxn id="215" idx="0"/>
            </p:cNvCxnSpPr>
            <p:nvPr/>
          </p:nvCxnSpPr>
          <p:spPr>
            <a:xfrm flipH="1">
              <a:off x="3167720" y="2173547"/>
              <a:ext cx="2720" cy="2546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156" idx="5"/>
              <a:endCxn id="175" idx="3"/>
            </p:cNvCxnSpPr>
            <p:nvPr/>
          </p:nvCxnSpPr>
          <p:spPr>
            <a:xfrm flipV="1">
              <a:off x="2219041" y="2128044"/>
              <a:ext cx="1305671" cy="1287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156" idx="4"/>
              <a:endCxn id="163" idx="4"/>
            </p:cNvCxnSpPr>
            <p:nvPr/>
          </p:nvCxnSpPr>
          <p:spPr>
            <a:xfrm>
              <a:off x="2264544" y="3521105"/>
              <a:ext cx="2259372" cy="17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162" idx="4"/>
              <a:endCxn id="157" idx="4"/>
            </p:cNvCxnSpPr>
            <p:nvPr/>
          </p:nvCxnSpPr>
          <p:spPr>
            <a:xfrm flipH="1" flipV="1">
              <a:off x="2264544" y="3061687"/>
              <a:ext cx="2259372" cy="17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162" idx="3"/>
              <a:endCxn id="175" idx="5"/>
            </p:cNvCxnSpPr>
            <p:nvPr/>
          </p:nvCxnSpPr>
          <p:spPr>
            <a:xfrm flipH="1" flipV="1">
              <a:off x="3735001" y="2128044"/>
              <a:ext cx="834418" cy="846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174" idx="5"/>
              <a:endCxn id="163" idx="3"/>
            </p:cNvCxnSpPr>
            <p:nvPr/>
          </p:nvCxnSpPr>
          <p:spPr>
            <a:xfrm>
              <a:off x="3275583" y="2128044"/>
              <a:ext cx="1293836" cy="130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216" idx="0"/>
              <a:endCxn id="175" idx="4"/>
            </p:cNvCxnSpPr>
            <p:nvPr/>
          </p:nvCxnSpPr>
          <p:spPr>
            <a:xfrm flipV="1">
              <a:off x="3627138" y="2173547"/>
              <a:ext cx="2720" cy="25464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216" idx="1"/>
              <a:endCxn id="157" idx="3"/>
            </p:cNvCxnSpPr>
            <p:nvPr/>
          </p:nvCxnSpPr>
          <p:spPr>
            <a:xfrm flipH="1" flipV="1">
              <a:off x="2219039" y="3166830"/>
              <a:ext cx="1302955" cy="15986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216" idx="7"/>
              <a:endCxn id="163" idx="5"/>
            </p:cNvCxnSpPr>
            <p:nvPr/>
          </p:nvCxnSpPr>
          <p:spPr>
            <a:xfrm flipV="1">
              <a:off x="3732283" y="3644004"/>
              <a:ext cx="837134" cy="11215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156" idx="3"/>
              <a:endCxn id="215" idx="1"/>
            </p:cNvCxnSpPr>
            <p:nvPr/>
          </p:nvCxnSpPr>
          <p:spPr>
            <a:xfrm>
              <a:off x="2219039" y="3626248"/>
              <a:ext cx="843536" cy="1139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162" idx="5"/>
              <a:endCxn id="215" idx="7"/>
            </p:cNvCxnSpPr>
            <p:nvPr/>
          </p:nvCxnSpPr>
          <p:spPr>
            <a:xfrm flipH="1">
              <a:off x="3272864" y="3184586"/>
              <a:ext cx="1296553" cy="15809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组合 178"/>
          <p:cNvGrpSpPr/>
          <p:nvPr/>
        </p:nvGrpSpPr>
        <p:grpSpPr>
          <a:xfrm>
            <a:off x="4543986" y="2117167"/>
            <a:ext cx="2385818" cy="2459229"/>
            <a:chOff x="972844" y="881848"/>
            <a:chExt cx="4842770" cy="4830933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A29B9341-25FE-461B-A9E8-29966312C124}"/>
                </a:ext>
              </a:extLst>
            </p:cNvPr>
            <p:cNvGrpSpPr/>
            <p:nvPr/>
          </p:nvGrpSpPr>
          <p:grpSpPr>
            <a:xfrm>
              <a:off x="2934810" y="881848"/>
              <a:ext cx="907002" cy="1961966"/>
              <a:chOff x="4053396" y="899603"/>
              <a:chExt cx="907002" cy="1961966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DF32330E-3213-4325-83A8-7D65661DFCDB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4E188F26-347B-4C3F-B909-ED09D2ACEC3B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A7CE9A2F-D1FF-4570-96EB-8B482E46910B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DD6578D8-7C1C-46C6-848C-59F2497E7428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5348889A-28B8-465E-8242-297A2ACCFECA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C6ACC72B-B95E-43D5-B205-B15C9CBF33CC}"/>
                </a:ext>
              </a:extLst>
            </p:cNvPr>
            <p:cNvGrpSpPr/>
            <p:nvPr/>
          </p:nvGrpSpPr>
          <p:grpSpPr>
            <a:xfrm rot="10800000">
              <a:off x="2934810" y="3750815"/>
              <a:ext cx="907002" cy="1961966"/>
              <a:chOff x="4053396" y="899603"/>
              <a:chExt cx="907002" cy="1961966"/>
            </a:xfrm>
          </p:grpSpPr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424B1E95-5C6D-4A89-B9CC-62F984B21921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6CB562E1-2FBD-4BAB-9E98-6AFDB5CA1D7F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5DD2DBEA-C8A8-4C3D-A752-887EDF20D451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ECA7DCEC-7A0F-40B0-AE49-4731E1830961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11A8D76C-0DE0-414C-B79E-35A11324EB15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F9503C8F-5FBF-476F-94F4-935DA61BA3A5}"/>
                </a:ext>
              </a:extLst>
            </p:cNvPr>
            <p:cNvGrpSpPr/>
            <p:nvPr/>
          </p:nvGrpSpPr>
          <p:grpSpPr>
            <a:xfrm rot="5400000">
              <a:off x="4381130" y="2316332"/>
              <a:ext cx="907002" cy="1961966"/>
              <a:chOff x="4053396" y="899603"/>
              <a:chExt cx="907002" cy="1961966"/>
            </a:xfrm>
          </p:grpSpPr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82B7A463-1C8A-474B-97F1-D29FA518DD2C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A73BD29A-AB19-479B-A9BC-D9ACFF60EF9E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E04A9E1A-21BF-4CEA-B048-4166B619F139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>
                  <a:extLst>
                    <a:ext uri="{FF2B5EF4-FFF2-40B4-BE49-F238E27FC236}">
                      <a16:creationId xmlns:a16="http://schemas.microsoft.com/office/drawing/2014/main" id="{9C3C9524-FB9F-41D7-8D4A-8D592686E599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4C72F6E0-3F40-47A1-8A19-FEDBB6DCA803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575CD91C-5D9D-49F4-A6C6-01DC74948FFD}"/>
                </a:ext>
              </a:extLst>
            </p:cNvPr>
            <p:cNvGrpSpPr/>
            <p:nvPr/>
          </p:nvGrpSpPr>
          <p:grpSpPr>
            <a:xfrm rot="16200000">
              <a:off x="1500326" y="2322249"/>
              <a:ext cx="907002" cy="1961966"/>
              <a:chOff x="4053396" y="899603"/>
              <a:chExt cx="907002" cy="1961966"/>
            </a:xfrm>
          </p:grpSpPr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E4C3075C-CE99-492A-BB0C-945D94CF1294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052C27ED-ACEF-496A-8A85-3067F24722A2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>
                  <a:extLst>
                    <a:ext uri="{FF2B5EF4-FFF2-40B4-BE49-F238E27FC236}">
                      <a16:creationId xmlns:a16="http://schemas.microsoft.com/office/drawing/2014/main" id="{AEDAC051-A007-4DC3-AFA5-F8234E184C3C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43CF8383-C9B2-493F-BC48-353E06DA6162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43FB0DEF-25CC-45A8-933A-A96C99B7F4B0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B105D234-911C-41AA-B519-9F00D4B28856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215" idx="3"/>
              <a:endCxn id="198" idx="5"/>
            </p:cNvCxnSpPr>
            <p:nvPr/>
          </p:nvCxnSpPr>
          <p:spPr>
            <a:xfrm flipH="1">
              <a:off x="2219041" y="2128044"/>
              <a:ext cx="846253" cy="82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215" idx="4"/>
              <a:endCxn id="210" idx="4"/>
            </p:cNvCxnSpPr>
            <p:nvPr/>
          </p:nvCxnSpPr>
          <p:spPr>
            <a:xfrm flipH="1">
              <a:off x="3146765" y="2173547"/>
              <a:ext cx="23674" cy="2247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197" idx="5"/>
              <a:endCxn id="216" idx="3"/>
            </p:cNvCxnSpPr>
            <p:nvPr/>
          </p:nvCxnSpPr>
          <p:spPr>
            <a:xfrm flipV="1">
              <a:off x="2219041" y="2128044"/>
              <a:ext cx="1305671" cy="1287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197" idx="4"/>
              <a:endCxn id="204" idx="4"/>
            </p:cNvCxnSpPr>
            <p:nvPr/>
          </p:nvCxnSpPr>
          <p:spPr>
            <a:xfrm>
              <a:off x="2264544" y="3521105"/>
              <a:ext cx="2259372" cy="17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203" idx="4"/>
              <a:endCxn id="198" idx="4"/>
            </p:cNvCxnSpPr>
            <p:nvPr/>
          </p:nvCxnSpPr>
          <p:spPr>
            <a:xfrm flipH="1" flipV="1">
              <a:off x="2264544" y="3061687"/>
              <a:ext cx="2259372" cy="17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203" idx="3"/>
              <a:endCxn id="216" idx="5"/>
            </p:cNvCxnSpPr>
            <p:nvPr/>
          </p:nvCxnSpPr>
          <p:spPr>
            <a:xfrm flipH="1" flipV="1">
              <a:off x="3735001" y="2128044"/>
              <a:ext cx="834418" cy="846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215" idx="5"/>
              <a:endCxn id="204" idx="3"/>
            </p:cNvCxnSpPr>
            <p:nvPr/>
          </p:nvCxnSpPr>
          <p:spPr>
            <a:xfrm>
              <a:off x="3275583" y="2128044"/>
              <a:ext cx="1293836" cy="1305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209" idx="4"/>
              <a:endCxn id="216" idx="4"/>
            </p:cNvCxnSpPr>
            <p:nvPr/>
          </p:nvCxnSpPr>
          <p:spPr>
            <a:xfrm flipV="1">
              <a:off x="3606183" y="2173547"/>
              <a:ext cx="23674" cy="22475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209" idx="5"/>
              <a:endCxn id="198" idx="3"/>
            </p:cNvCxnSpPr>
            <p:nvPr/>
          </p:nvCxnSpPr>
          <p:spPr>
            <a:xfrm flipH="1" flipV="1">
              <a:off x="2219041" y="3166832"/>
              <a:ext cx="1281998" cy="1299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209" idx="3"/>
              <a:endCxn id="204" idx="5"/>
            </p:cNvCxnSpPr>
            <p:nvPr/>
          </p:nvCxnSpPr>
          <p:spPr>
            <a:xfrm flipV="1">
              <a:off x="3711328" y="3644006"/>
              <a:ext cx="858091" cy="822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197" idx="3"/>
              <a:endCxn id="210" idx="5"/>
            </p:cNvCxnSpPr>
            <p:nvPr/>
          </p:nvCxnSpPr>
          <p:spPr>
            <a:xfrm>
              <a:off x="2219041" y="3626250"/>
              <a:ext cx="822580" cy="8403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203" idx="5"/>
              <a:endCxn id="210" idx="3"/>
            </p:cNvCxnSpPr>
            <p:nvPr/>
          </p:nvCxnSpPr>
          <p:spPr>
            <a:xfrm flipH="1">
              <a:off x="3251910" y="3184588"/>
              <a:ext cx="1317509" cy="12819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0" name="组合 219"/>
          <p:cNvGrpSpPr/>
          <p:nvPr/>
        </p:nvGrpSpPr>
        <p:grpSpPr>
          <a:xfrm>
            <a:off x="4551075" y="4053854"/>
            <a:ext cx="2385818" cy="1965936"/>
            <a:chOff x="972844" y="1850878"/>
            <a:chExt cx="4842770" cy="3861903"/>
          </a:xfrm>
        </p:grpSpPr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C6ACC72B-B95E-43D5-B205-B15C9CBF33CC}"/>
                </a:ext>
              </a:extLst>
            </p:cNvPr>
            <p:cNvGrpSpPr/>
            <p:nvPr/>
          </p:nvGrpSpPr>
          <p:grpSpPr>
            <a:xfrm rot="10800000">
              <a:off x="2934810" y="3750815"/>
              <a:ext cx="907002" cy="1961966"/>
              <a:chOff x="4053396" y="899603"/>
              <a:chExt cx="907002" cy="1961966"/>
            </a:xfrm>
          </p:grpSpPr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424B1E95-5C6D-4A89-B9CC-62F984B21921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52" name="直接连接符 251">
                  <a:extLst>
                    <a:ext uri="{FF2B5EF4-FFF2-40B4-BE49-F238E27FC236}">
                      <a16:creationId xmlns:a16="http://schemas.microsoft.com/office/drawing/2014/main" id="{6CB562E1-2FBD-4BAB-9E98-6AFDB5CA1D7F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>
                  <a:extLst>
                    <a:ext uri="{FF2B5EF4-FFF2-40B4-BE49-F238E27FC236}">
                      <a16:creationId xmlns:a16="http://schemas.microsoft.com/office/drawing/2014/main" id="{5DD2DBEA-C8A8-4C3D-A752-887EDF20D451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>
                  <a:extLst>
                    <a:ext uri="{FF2B5EF4-FFF2-40B4-BE49-F238E27FC236}">
                      <a16:creationId xmlns:a16="http://schemas.microsoft.com/office/drawing/2014/main" id="{ECA7DCEC-7A0F-40B0-AE49-4731E1830961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11A8D76C-0DE0-414C-B79E-35A11324EB15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F9503C8F-5FBF-476F-94F4-935DA61BA3A5}"/>
                </a:ext>
              </a:extLst>
            </p:cNvPr>
            <p:cNvGrpSpPr/>
            <p:nvPr/>
          </p:nvGrpSpPr>
          <p:grpSpPr>
            <a:xfrm rot="5400000">
              <a:off x="4381130" y="2316332"/>
              <a:ext cx="907002" cy="1961966"/>
              <a:chOff x="4053396" y="899603"/>
              <a:chExt cx="907002" cy="1961966"/>
            </a:xfrm>
          </p:grpSpPr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82B7A463-1C8A-474B-97F1-D29FA518DD2C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46" name="直接连接符 245">
                  <a:extLst>
                    <a:ext uri="{FF2B5EF4-FFF2-40B4-BE49-F238E27FC236}">
                      <a16:creationId xmlns:a16="http://schemas.microsoft.com/office/drawing/2014/main" id="{A73BD29A-AB19-479B-A9BC-D9ACFF60EF9E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>
                  <a:extLst>
                    <a:ext uri="{FF2B5EF4-FFF2-40B4-BE49-F238E27FC236}">
                      <a16:creationId xmlns:a16="http://schemas.microsoft.com/office/drawing/2014/main" id="{E04A9E1A-21BF-4CEA-B048-4166B619F139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连接符 247">
                  <a:extLst>
                    <a:ext uri="{FF2B5EF4-FFF2-40B4-BE49-F238E27FC236}">
                      <a16:creationId xmlns:a16="http://schemas.microsoft.com/office/drawing/2014/main" id="{9C3C9524-FB9F-41D7-8D4A-8D592686E599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椭圆 243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4C72F6E0-3F40-47A1-8A19-FEDBB6DCA803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575CD91C-5D9D-49F4-A6C6-01DC74948FFD}"/>
                </a:ext>
              </a:extLst>
            </p:cNvPr>
            <p:cNvGrpSpPr/>
            <p:nvPr/>
          </p:nvGrpSpPr>
          <p:grpSpPr>
            <a:xfrm rot="16200000">
              <a:off x="1500326" y="2322249"/>
              <a:ext cx="907002" cy="1961966"/>
              <a:chOff x="4053396" y="899603"/>
              <a:chExt cx="907002" cy="1961966"/>
            </a:xfrm>
          </p:grpSpPr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E4C3075C-CE99-492A-BB0C-945D94CF1294}"/>
                  </a:ext>
                </a:extLst>
              </p:cNvPr>
              <p:cNvGrpSpPr/>
              <p:nvPr/>
            </p:nvGrpSpPr>
            <p:grpSpPr>
              <a:xfrm rot="5400000">
                <a:off x="3525914" y="1427085"/>
                <a:ext cx="1961966" cy="907002"/>
                <a:chOff x="2077374" y="2867487"/>
                <a:chExt cx="2441360" cy="907002"/>
              </a:xfrm>
            </p:grpSpPr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052C27ED-ACEF-496A-8A85-3067F24722A2}"/>
                    </a:ext>
                  </a:extLst>
                </p:cNvPr>
                <p:cNvCxnSpPr/>
                <p:nvPr/>
              </p:nvCxnSpPr>
              <p:spPr>
                <a:xfrm>
                  <a:off x="2077374" y="2867487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AEDAC051-A007-4DC3-AFA5-F8234E184C3C}"/>
                    </a:ext>
                  </a:extLst>
                </p:cNvPr>
                <p:cNvCxnSpPr/>
                <p:nvPr/>
              </p:nvCxnSpPr>
              <p:spPr>
                <a:xfrm>
                  <a:off x="2077374" y="3315070"/>
                  <a:ext cx="244136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连接符 241">
                  <a:extLst>
                    <a:ext uri="{FF2B5EF4-FFF2-40B4-BE49-F238E27FC236}">
                      <a16:creationId xmlns:a16="http://schemas.microsoft.com/office/drawing/2014/main" id="{43CF8383-C9B2-493F-BC48-353E06DA6162}"/>
                    </a:ext>
                  </a:extLst>
                </p:cNvPr>
                <p:cNvCxnSpPr/>
                <p:nvPr/>
              </p:nvCxnSpPr>
              <p:spPr>
                <a:xfrm>
                  <a:off x="2077374" y="3774489"/>
                  <a:ext cx="24413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43FB0DEF-25CC-45A8-933A-A96C99B7F4B0}"/>
                  </a:ext>
                </a:extLst>
              </p:cNvPr>
              <p:cNvSpPr/>
              <p:nvPr/>
            </p:nvSpPr>
            <p:spPr>
              <a:xfrm>
                <a:off x="4140328" y="1880586"/>
                <a:ext cx="297393" cy="31071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B105D234-911C-41AA-B519-9F00D4B28856}"/>
                  </a:ext>
                </a:extLst>
              </p:cNvPr>
              <p:cNvSpPr/>
              <p:nvPr/>
            </p:nvSpPr>
            <p:spPr>
              <a:xfrm>
                <a:off x="4599746" y="1880586"/>
                <a:ext cx="297393" cy="310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764F2CE8-8F96-4941-B0C0-C5FC496D5DC6}"/>
                </a:ext>
              </a:extLst>
            </p:cNvPr>
            <p:cNvCxnSpPr>
              <a:stCxn id="210" idx="7"/>
              <a:endCxn id="239" idx="5"/>
            </p:cNvCxnSpPr>
            <p:nvPr/>
          </p:nvCxnSpPr>
          <p:spPr>
            <a:xfrm flipH="1">
              <a:off x="2219039" y="1850878"/>
              <a:ext cx="808193" cy="1105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D68F67E1-0C17-45F2-8F17-8885FA4BE727}"/>
                </a:ext>
              </a:extLst>
            </p:cNvPr>
            <p:cNvCxnSpPr>
              <a:stCxn id="210" idx="0"/>
              <a:endCxn id="251" idx="4"/>
            </p:cNvCxnSpPr>
            <p:nvPr/>
          </p:nvCxnSpPr>
          <p:spPr>
            <a:xfrm>
              <a:off x="3132377" y="1896382"/>
              <a:ext cx="14389" cy="2524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92BF9203-853A-4CEF-AC56-9536733D75FF}"/>
                </a:ext>
              </a:extLst>
            </p:cNvPr>
            <p:cNvCxnSpPr>
              <a:stCxn id="238" idx="5"/>
              <a:endCxn id="209" idx="7"/>
            </p:cNvCxnSpPr>
            <p:nvPr/>
          </p:nvCxnSpPr>
          <p:spPr>
            <a:xfrm flipV="1">
              <a:off x="2219039" y="1850878"/>
              <a:ext cx="1267612" cy="1565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008A828E-D513-4280-B1C6-E1BFE58B6043}"/>
                </a:ext>
              </a:extLst>
            </p:cNvPr>
            <p:cNvCxnSpPr>
              <a:stCxn id="238" idx="4"/>
              <a:endCxn id="245" idx="4"/>
            </p:cNvCxnSpPr>
            <p:nvPr/>
          </p:nvCxnSpPr>
          <p:spPr>
            <a:xfrm>
              <a:off x="2264544" y="3521105"/>
              <a:ext cx="2259372" cy="17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95DE90DB-FA25-4A7D-B296-8803BEC0EE27}"/>
                </a:ext>
              </a:extLst>
            </p:cNvPr>
            <p:cNvCxnSpPr>
              <a:stCxn id="244" idx="4"/>
              <a:endCxn id="239" idx="4"/>
            </p:cNvCxnSpPr>
            <p:nvPr/>
          </p:nvCxnSpPr>
          <p:spPr>
            <a:xfrm flipH="1" flipV="1">
              <a:off x="2264544" y="3061687"/>
              <a:ext cx="2259372" cy="177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6FA9FC48-35A3-456F-855A-6A1E3FAEBD5B}"/>
                </a:ext>
              </a:extLst>
            </p:cNvPr>
            <p:cNvCxnSpPr>
              <a:stCxn id="244" idx="3"/>
              <a:endCxn id="209" idx="1"/>
            </p:cNvCxnSpPr>
            <p:nvPr/>
          </p:nvCxnSpPr>
          <p:spPr>
            <a:xfrm flipH="1" flipV="1">
              <a:off x="3696939" y="1850878"/>
              <a:ext cx="872476" cy="1123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67A920CC-EBB5-435D-897B-6C11C2BB8117}"/>
                </a:ext>
              </a:extLst>
            </p:cNvPr>
            <p:cNvCxnSpPr>
              <a:stCxn id="210" idx="1"/>
              <a:endCxn id="245" idx="3"/>
            </p:cNvCxnSpPr>
            <p:nvPr/>
          </p:nvCxnSpPr>
          <p:spPr>
            <a:xfrm>
              <a:off x="3237521" y="1850878"/>
              <a:ext cx="1331894" cy="1582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8D2B72D6-380E-46A1-95E8-E2970B8005FA}"/>
                </a:ext>
              </a:extLst>
            </p:cNvPr>
            <p:cNvCxnSpPr>
              <a:stCxn id="250" idx="4"/>
              <a:endCxn id="209" idx="0"/>
            </p:cNvCxnSpPr>
            <p:nvPr/>
          </p:nvCxnSpPr>
          <p:spPr>
            <a:xfrm flipH="1" flipV="1">
              <a:off x="3591795" y="1896382"/>
              <a:ext cx="14389" cy="2524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6EF9FB2F-410C-46BD-80E3-E8D1C883A0AF}"/>
                </a:ext>
              </a:extLst>
            </p:cNvPr>
            <p:cNvCxnSpPr>
              <a:stCxn id="250" idx="5"/>
              <a:endCxn id="239" idx="3"/>
            </p:cNvCxnSpPr>
            <p:nvPr/>
          </p:nvCxnSpPr>
          <p:spPr>
            <a:xfrm flipH="1" flipV="1">
              <a:off x="2219041" y="3166832"/>
              <a:ext cx="1281998" cy="1299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25869FB8-25A2-40ED-AB6D-2B72CC30A85A}"/>
                </a:ext>
              </a:extLst>
            </p:cNvPr>
            <p:cNvCxnSpPr>
              <a:stCxn id="250" idx="3"/>
              <a:endCxn id="245" idx="5"/>
            </p:cNvCxnSpPr>
            <p:nvPr/>
          </p:nvCxnSpPr>
          <p:spPr>
            <a:xfrm flipV="1">
              <a:off x="3711328" y="3644006"/>
              <a:ext cx="858091" cy="822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5C77BFF4-0A1E-447F-9164-EE7EBBFE62B9}"/>
                </a:ext>
              </a:extLst>
            </p:cNvPr>
            <p:cNvCxnSpPr>
              <a:stCxn id="238" idx="3"/>
              <a:endCxn id="251" idx="5"/>
            </p:cNvCxnSpPr>
            <p:nvPr/>
          </p:nvCxnSpPr>
          <p:spPr>
            <a:xfrm>
              <a:off x="2219041" y="3626250"/>
              <a:ext cx="822580" cy="8403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D7775859-5C59-4797-8A52-2AA8C863D3ED}"/>
                </a:ext>
              </a:extLst>
            </p:cNvPr>
            <p:cNvCxnSpPr>
              <a:stCxn id="244" idx="5"/>
              <a:endCxn id="251" idx="3"/>
            </p:cNvCxnSpPr>
            <p:nvPr/>
          </p:nvCxnSpPr>
          <p:spPr>
            <a:xfrm flipH="1">
              <a:off x="3251910" y="3184588"/>
              <a:ext cx="1317509" cy="12819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7" name="文本框 266"/>
          <p:cNvSpPr txBox="1"/>
          <p:nvPr/>
        </p:nvSpPr>
        <p:spPr>
          <a:xfrm>
            <a:off x="5582268" y="3149692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003299" y="3162346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5569449" y="4593087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4171059" y="314287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585595" y="170222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21" name="组合 320"/>
          <p:cNvGrpSpPr/>
          <p:nvPr/>
        </p:nvGrpSpPr>
        <p:grpSpPr>
          <a:xfrm>
            <a:off x="8674100" y="1457358"/>
            <a:ext cx="1733550" cy="1311547"/>
            <a:chOff x="8274050" y="1384300"/>
            <a:chExt cx="1879600" cy="1497752"/>
          </a:xfrm>
        </p:grpSpPr>
        <p:sp>
          <p:nvSpPr>
            <p:cNvPr id="320" name="圆角矩形 319"/>
            <p:cNvSpPr/>
            <p:nvPr/>
          </p:nvSpPr>
          <p:spPr>
            <a:xfrm>
              <a:off x="8274050" y="1384300"/>
              <a:ext cx="1879600" cy="149775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8392065" y="1454498"/>
              <a:ext cx="1583843" cy="1382921"/>
              <a:chOff x="8392065" y="1454498"/>
              <a:chExt cx="1583843" cy="1382921"/>
            </a:xfrm>
          </p:grpSpPr>
          <p:sp>
            <p:nvSpPr>
              <p:cNvPr id="313" name="椭圆 312">
                <a:extLst>
                  <a:ext uri="{FF2B5EF4-FFF2-40B4-BE49-F238E27FC236}">
                    <a16:creationId xmlns:a16="http://schemas.microsoft.com/office/drawing/2014/main" id="{CC2DA67E-802C-4F19-A58D-F7D63F8FCB3E}"/>
                  </a:ext>
                </a:extLst>
              </p:cNvPr>
              <p:cNvSpPr/>
              <p:nvPr/>
            </p:nvSpPr>
            <p:spPr>
              <a:xfrm>
                <a:off x="9098338" y="1454498"/>
                <a:ext cx="146512" cy="15817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4" name="椭圆 313">
                <a:extLst>
                  <a:ext uri="{FF2B5EF4-FFF2-40B4-BE49-F238E27FC236}">
                    <a16:creationId xmlns:a16="http://schemas.microsoft.com/office/drawing/2014/main" id="{13142649-0EF5-4A90-8705-540DA6E3FA6F}"/>
                  </a:ext>
                </a:extLst>
              </p:cNvPr>
              <p:cNvSpPr/>
              <p:nvPr/>
            </p:nvSpPr>
            <p:spPr>
              <a:xfrm rot="10800000">
                <a:off x="9331123" y="2679246"/>
                <a:ext cx="146512" cy="158173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5" name="椭圆 314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 rot="5400000">
                <a:off x="9823675" y="1948428"/>
                <a:ext cx="151390" cy="153076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96168055-E5A6-46D0-94EC-0577602DDE71}"/>
                  </a:ext>
                </a:extLst>
              </p:cNvPr>
              <p:cNvSpPr/>
              <p:nvPr/>
            </p:nvSpPr>
            <p:spPr>
              <a:xfrm rot="5400000">
                <a:off x="8392908" y="1948428"/>
                <a:ext cx="151390" cy="15307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764F2CE8-8F96-4941-B0C0-C5FC496D5DC6}"/>
                  </a:ext>
                </a:extLst>
              </p:cNvPr>
              <p:cNvCxnSpPr/>
              <p:nvPr/>
            </p:nvCxnSpPr>
            <p:spPr>
              <a:xfrm flipH="1">
                <a:off x="8527012" y="1552931"/>
                <a:ext cx="568444" cy="43079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95DE90DB-FA25-4A7D-B296-8803BEC0EE27}"/>
                  </a:ext>
                </a:extLst>
              </p:cNvPr>
              <p:cNvCxnSpPr/>
              <p:nvPr/>
            </p:nvCxnSpPr>
            <p:spPr>
              <a:xfrm flipH="1">
                <a:off x="8545141" y="2022830"/>
                <a:ext cx="1264625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>
                <a:extLst>
                  <a:ext uri="{FF2B5EF4-FFF2-40B4-BE49-F238E27FC236}">
                    <a16:creationId xmlns:a16="http://schemas.microsoft.com/office/drawing/2014/main" id="{6EF9FB2F-410C-46BD-80E3-E8D1C883A0AF}"/>
                  </a:ext>
                </a:extLst>
              </p:cNvPr>
              <p:cNvCxnSpPr/>
              <p:nvPr/>
            </p:nvCxnSpPr>
            <p:spPr>
              <a:xfrm flipH="1" flipV="1">
                <a:off x="8543292" y="2067579"/>
                <a:ext cx="783116" cy="6526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25" name="右箭头 324"/>
          <p:cNvSpPr/>
          <p:nvPr/>
        </p:nvSpPr>
        <p:spPr>
          <a:xfrm rot="19695252">
            <a:off x="7954203" y="2527477"/>
            <a:ext cx="546117" cy="922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2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json</dc:creator>
  <cp:lastModifiedBy>Administrator</cp:lastModifiedBy>
  <cp:revision>7</cp:revision>
  <dcterms:created xsi:type="dcterms:W3CDTF">2021-12-01T09:15:19Z</dcterms:created>
  <dcterms:modified xsi:type="dcterms:W3CDTF">2021-12-20T14:52:36Z</dcterms:modified>
</cp:coreProperties>
</file>