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2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2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1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8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1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8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9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B2B4-3053-474B-B5CA-9BD4A5735613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E00D-DB84-489C-B2DD-D13EF378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5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3729406" y="929640"/>
            <a:ext cx="5246954" cy="4175760"/>
            <a:chOff x="3729406" y="1730675"/>
            <a:chExt cx="3288571" cy="3053752"/>
          </a:xfrm>
        </p:grpSpPr>
        <p:grpSp>
          <p:nvGrpSpPr>
            <p:cNvPr id="7" name="组合 6"/>
            <p:cNvGrpSpPr/>
            <p:nvPr/>
          </p:nvGrpSpPr>
          <p:grpSpPr>
            <a:xfrm>
              <a:off x="5073162" y="3024555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椭圆 4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" name="椭圆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l="-8871" t="-10377" r="-10484" b="-13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5139104" y="3072885"/>
                    <a:ext cx="3341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3410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组合 7"/>
            <p:cNvGrpSpPr/>
            <p:nvPr/>
          </p:nvGrpSpPr>
          <p:grpSpPr>
            <a:xfrm>
              <a:off x="5058510" y="1730675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8871" t="-10377" r="-9677" b="-13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5139104" y="3072885"/>
                    <a:ext cx="34876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487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组合 10"/>
            <p:cNvGrpSpPr/>
            <p:nvPr/>
          </p:nvGrpSpPr>
          <p:grpSpPr>
            <a:xfrm>
              <a:off x="3729406" y="2372513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椭圆 11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" name="椭圆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8871" t="-9346" r="-9677" b="-1308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5139104" y="3072885"/>
                    <a:ext cx="334108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3410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合 13"/>
            <p:cNvGrpSpPr/>
            <p:nvPr/>
          </p:nvGrpSpPr>
          <p:grpSpPr>
            <a:xfrm>
              <a:off x="3729406" y="3702946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椭圆 14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5" name="椭圆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8871" t="-10377" r="-9677" b="-13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5139104" y="3072885"/>
                    <a:ext cx="33410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341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组合 16"/>
            <p:cNvGrpSpPr/>
            <p:nvPr/>
          </p:nvGrpSpPr>
          <p:grpSpPr>
            <a:xfrm>
              <a:off x="5073162" y="4318435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椭圆 17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" name="椭圆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8871" t="-10280" r="-10484" b="-1215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139104" y="3072885"/>
                    <a:ext cx="3341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3410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直接箭头连接符 20"/>
            <p:cNvCxnSpPr>
              <a:stCxn id="9" idx="4"/>
              <a:endCxn id="5" idx="0"/>
            </p:cNvCxnSpPr>
            <p:nvPr/>
          </p:nvCxnSpPr>
          <p:spPr>
            <a:xfrm>
              <a:off x="5291506" y="2196667"/>
              <a:ext cx="14652" cy="8278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6"/>
            </p:cNvCxnSpPr>
            <p:nvPr/>
          </p:nvCxnSpPr>
          <p:spPr>
            <a:xfrm>
              <a:off x="4195398" y="2605509"/>
              <a:ext cx="943706" cy="4673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8" idx="0"/>
              <a:endCxn id="5" idx="4"/>
            </p:cNvCxnSpPr>
            <p:nvPr/>
          </p:nvCxnSpPr>
          <p:spPr>
            <a:xfrm flipV="1">
              <a:off x="5306158" y="3490547"/>
              <a:ext cx="0" cy="8278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5" idx="6"/>
              <a:endCxn id="5" idx="3"/>
            </p:cNvCxnSpPr>
            <p:nvPr/>
          </p:nvCxnSpPr>
          <p:spPr>
            <a:xfrm flipV="1">
              <a:off x="4195398" y="3422304"/>
              <a:ext cx="946007" cy="5136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9" idx="5"/>
              <a:endCxn id="5" idx="0"/>
            </p:cNvCxnSpPr>
            <p:nvPr/>
          </p:nvCxnSpPr>
          <p:spPr>
            <a:xfrm flipH="1">
              <a:off x="5306158" y="2128424"/>
              <a:ext cx="150101" cy="89613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5" idx="1"/>
            </p:cNvCxnSpPr>
            <p:nvPr/>
          </p:nvCxnSpPr>
          <p:spPr>
            <a:xfrm>
              <a:off x="4129456" y="2420843"/>
              <a:ext cx="1011949" cy="67195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2" idx="5"/>
              <a:endCxn id="5" idx="1"/>
            </p:cNvCxnSpPr>
            <p:nvPr/>
          </p:nvCxnSpPr>
          <p:spPr>
            <a:xfrm>
              <a:off x="4127155" y="2770262"/>
              <a:ext cx="1014250" cy="322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9" idx="3"/>
              <a:endCxn id="5" idx="0"/>
            </p:cNvCxnSpPr>
            <p:nvPr/>
          </p:nvCxnSpPr>
          <p:spPr>
            <a:xfrm>
              <a:off x="5126753" y="2128424"/>
              <a:ext cx="179405" cy="89613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5" idx="7"/>
              <a:endCxn id="5" idx="3"/>
            </p:cNvCxnSpPr>
            <p:nvPr/>
          </p:nvCxnSpPr>
          <p:spPr>
            <a:xfrm flipV="1">
              <a:off x="4127155" y="3422304"/>
              <a:ext cx="1014250" cy="34888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5" idx="5"/>
              <a:endCxn id="5" idx="3"/>
            </p:cNvCxnSpPr>
            <p:nvPr/>
          </p:nvCxnSpPr>
          <p:spPr>
            <a:xfrm flipV="1">
              <a:off x="4127155" y="3422304"/>
              <a:ext cx="1014250" cy="6783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8" idx="1"/>
              <a:endCxn id="5" idx="4"/>
            </p:cNvCxnSpPr>
            <p:nvPr/>
          </p:nvCxnSpPr>
          <p:spPr>
            <a:xfrm flipV="1">
              <a:off x="5141405" y="3490547"/>
              <a:ext cx="164753" cy="89613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8" idx="7"/>
              <a:endCxn id="5" idx="4"/>
            </p:cNvCxnSpPr>
            <p:nvPr/>
          </p:nvCxnSpPr>
          <p:spPr>
            <a:xfrm flipH="1" flipV="1">
              <a:off x="5306158" y="3490547"/>
              <a:ext cx="164753" cy="89613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6489894" y="3024555"/>
              <a:ext cx="465992" cy="465992"/>
              <a:chOff x="5073162" y="3024555"/>
              <a:chExt cx="465992" cy="4659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椭圆 50"/>
                  <p:cNvSpPr/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1" name="椭圆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162" y="3024555"/>
                    <a:ext cx="465992" cy="465992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8871" t="-10377" r="-10484" b="-13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5139104" y="3072885"/>
                    <a:ext cx="334108" cy="3781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104" y="3072885"/>
                    <a:ext cx="334108" cy="3781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直接箭头连接符 53"/>
            <p:cNvCxnSpPr>
              <a:stCxn id="5" idx="6"/>
              <a:endCxn id="51" idx="2"/>
            </p:cNvCxnSpPr>
            <p:nvPr/>
          </p:nvCxnSpPr>
          <p:spPr>
            <a:xfrm>
              <a:off x="5539154" y="3257551"/>
              <a:ext cx="95074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5923041" y="2908132"/>
              <a:ext cx="109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avg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5359749" y="2367604"/>
                  <a:ext cx="4695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749" y="2367604"/>
                  <a:ext cx="46955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4164729" y="2771796"/>
                  <a:ext cx="4695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729" y="2771796"/>
                  <a:ext cx="46955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4354702" y="3751276"/>
                  <a:ext cx="4695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702" y="3751276"/>
                  <a:ext cx="46955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5346098" y="3791329"/>
                  <a:ext cx="4695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098" y="3791329"/>
                  <a:ext cx="46955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122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2021-12-20T08:41:35Z</dcterms:created>
  <dcterms:modified xsi:type="dcterms:W3CDTF">2021-12-20T09:02:55Z</dcterms:modified>
</cp:coreProperties>
</file>