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4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4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8E87-9B17-428B-8ABC-9BFCA893532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F9C9-6BDA-4EE1-8CAA-734C1440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6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134117" y="2113132"/>
            <a:ext cx="1915572" cy="2459229"/>
            <a:chOff x="972844" y="881848"/>
            <a:chExt cx="3888255" cy="4830933"/>
          </a:xfrm>
        </p:grpSpPr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30" name="直接连接符 229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226" idx="3"/>
              <a:endCxn id="215" idx="5"/>
            </p:cNvCxnSpPr>
            <p:nvPr/>
          </p:nvCxnSpPr>
          <p:spPr>
            <a:xfrm flipH="1">
              <a:off x="2219041" y="2128044"/>
              <a:ext cx="846253" cy="8284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226" idx="4"/>
              <a:endCxn id="221" idx="4"/>
            </p:cNvCxnSpPr>
            <p:nvPr/>
          </p:nvCxnSpPr>
          <p:spPr>
            <a:xfrm flipH="1">
              <a:off x="3146765" y="2173547"/>
              <a:ext cx="23674" cy="22475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214" idx="5"/>
              <a:endCxn id="227" idx="3"/>
            </p:cNvCxnSpPr>
            <p:nvPr/>
          </p:nvCxnSpPr>
          <p:spPr>
            <a:xfrm flipV="1">
              <a:off x="2219041" y="2128044"/>
              <a:ext cx="1305671" cy="128791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214" idx="4"/>
              <a:endCxn id="317" idx="0"/>
            </p:cNvCxnSpPr>
            <p:nvPr/>
          </p:nvCxnSpPr>
          <p:spPr>
            <a:xfrm>
              <a:off x="2264541" y="3521105"/>
              <a:ext cx="2551056" cy="79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318" idx="0"/>
              <a:endCxn id="215" idx="4"/>
            </p:cNvCxnSpPr>
            <p:nvPr/>
          </p:nvCxnSpPr>
          <p:spPr>
            <a:xfrm flipH="1" flipV="1">
              <a:off x="2264541" y="3061687"/>
              <a:ext cx="2551056" cy="79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318" idx="7"/>
              <a:endCxn id="227" idx="5"/>
            </p:cNvCxnSpPr>
            <p:nvPr/>
          </p:nvCxnSpPr>
          <p:spPr>
            <a:xfrm flipH="1" flipV="1">
              <a:off x="3735001" y="2128044"/>
              <a:ext cx="1126098" cy="83642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226" idx="5"/>
              <a:endCxn id="317" idx="7"/>
            </p:cNvCxnSpPr>
            <p:nvPr/>
          </p:nvCxnSpPr>
          <p:spPr>
            <a:xfrm>
              <a:off x="3275583" y="2128044"/>
              <a:ext cx="1585516" cy="129584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220" idx="4"/>
              <a:endCxn id="227" idx="4"/>
            </p:cNvCxnSpPr>
            <p:nvPr/>
          </p:nvCxnSpPr>
          <p:spPr>
            <a:xfrm flipV="1">
              <a:off x="3606183" y="2173547"/>
              <a:ext cx="23674" cy="22475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220" idx="5"/>
              <a:endCxn id="215" idx="3"/>
            </p:cNvCxnSpPr>
            <p:nvPr/>
          </p:nvCxnSpPr>
          <p:spPr>
            <a:xfrm flipH="1" flipV="1">
              <a:off x="2219041" y="3166832"/>
              <a:ext cx="1281998" cy="12997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220" idx="3"/>
              <a:endCxn id="317" idx="1"/>
            </p:cNvCxnSpPr>
            <p:nvPr/>
          </p:nvCxnSpPr>
          <p:spPr>
            <a:xfrm flipV="1">
              <a:off x="3711327" y="3634174"/>
              <a:ext cx="1149772" cy="83241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214" idx="3"/>
              <a:endCxn id="221" idx="5"/>
            </p:cNvCxnSpPr>
            <p:nvPr/>
          </p:nvCxnSpPr>
          <p:spPr>
            <a:xfrm>
              <a:off x="2219041" y="3626250"/>
              <a:ext cx="822580" cy="8403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318" idx="1"/>
              <a:endCxn id="221" idx="3"/>
            </p:cNvCxnSpPr>
            <p:nvPr/>
          </p:nvCxnSpPr>
          <p:spPr>
            <a:xfrm flipH="1">
              <a:off x="3251909" y="3174756"/>
              <a:ext cx="1609190" cy="129182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31" name="组合 230"/>
          <p:cNvGrpSpPr/>
          <p:nvPr/>
        </p:nvGrpSpPr>
        <p:grpSpPr>
          <a:xfrm>
            <a:off x="6424100" y="2117166"/>
            <a:ext cx="1923405" cy="2459229"/>
            <a:chOff x="1911455" y="881848"/>
            <a:chExt cx="3904159" cy="4830933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259" name="组合 258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7" name="直接连接符 256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1" name="直接连接符 250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52" name="直接连接符 251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260" idx="3"/>
              <a:endCxn id="323" idx="1"/>
            </p:cNvCxnSpPr>
            <p:nvPr/>
          </p:nvCxnSpPr>
          <p:spPr>
            <a:xfrm flipH="1">
              <a:off x="1911455" y="2128044"/>
              <a:ext cx="1153837" cy="8462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260" idx="4"/>
              <a:endCxn id="255" idx="4"/>
            </p:cNvCxnSpPr>
            <p:nvPr/>
          </p:nvCxnSpPr>
          <p:spPr>
            <a:xfrm flipH="1">
              <a:off x="3146765" y="2173547"/>
              <a:ext cx="23674" cy="22475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324" idx="1"/>
              <a:endCxn id="261" idx="3"/>
            </p:cNvCxnSpPr>
            <p:nvPr/>
          </p:nvCxnSpPr>
          <p:spPr>
            <a:xfrm flipV="1">
              <a:off x="1911455" y="2128044"/>
              <a:ext cx="1613255" cy="130567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324" idx="0"/>
              <a:endCxn id="249" idx="4"/>
            </p:cNvCxnSpPr>
            <p:nvPr/>
          </p:nvCxnSpPr>
          <p:spPr>
            <a:xfrm flipV="1">
              <a:off x="1956957" y="3538859"/>
              <a:ext cx="2566957" cy="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248" idx="4"/>
              <a:endCxn id="323" idx="0"/>
            </p:cNvCxnSpPr>
            <p:nvPr/>
          </p:nvCxnSpPr>
          <p:spPr>
            <a:xfrm flipH="1">
              <a:off x="1956957" y="3079443"/>
              <a:ext cx="2566957" cy="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248" idx="3"/>
              <a:endCxn id="261" idx="5"/>
            </p:cNvCxnSpPr>
            <p:nvPr/>
          </p:nvCxnSpPr>
          <p:spPr>
            <a:xfrm flipH="1" flipV="1">
              <a:off x="3735001" y="2128044"/>
              <a:ext cx="834418" cy="84625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260" idx="5"/>
              <a:endCxn id="249" idx="3"/>
            </p:cNvCxnSpPr>
            <p:nvPr/>
          </p:nvCxnSpPr>
          <p:spPr>
            <a:xfrm>
              <a:off x="3275583" y="2128044"/>
              <a:ext cx="1293836" cy="13056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254" idx="4"/>
              <a:endCxn id="261" idx="4"/>
            </p:cNvCxnSpPr>
            <p:nvPr/>
          </p:nvCxnSpPr>
          <p:spPr>
            <a:xfrm flipV="1">
              <a:off x="3606183" y="2173547"/>
              <a:ext cx="23674" cy="22475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254" idx="5"/>
              <a:endCxn id="323" idx="7"/>
            </p:cNvCxnSpPr>
            <p:nvPr/>
          </p:nvCxnSpPr>
          <p:spPr>
            <a:xfrm flipH="1" flipV="1">
              <a:off x="1911455" y="3184588"/>
              <a:ext cx="1589582" cy="128199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254" idx="3"/>
              <a:endCxn id="249" idx="5"/>
            </p:cNvCxnSpPr>
            <p:nvPr/>
          </p:nvCxnSpPr>
          <p:spPr>
            <a:xfrm flipV="1">
              <a:off x="3711328" y="3644006"/>
              <a:ext cx="858091" cy="82257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324" idx="7"/>
              <a:endCxn id="255" idx="5"/>
            </p:cNvCxnSpPr>
            <p:nvPr/>
          </p:nvCxnSpPr>
          <p:spPr>
            <a:xfrm>
              <a:off x="1911455" y="3644006"/>
              <a:ext cx="1130165" cy="82257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248" idx="5"/>
              <a:endCxn id="255" idx="3"/>
            </p:cNvCxnSpPr>
            <p:nvPr/>
          </p:nvCxnSpPr>
          <p:spPr>
            <a:xfrm flipH="1">
              <a:off x="3251910" y="3184588"/>
              <a:ext cx="1317509" cy="128199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65" name="组合 264"/>
          <p:cNvGrpSpPr/>
          <p:nvPr/>
        </p:nvGrpSpPr>
        <p:grpSpPr>
          <a:xfrm>
            <a:off x="4545326" y="662689"/>
            <a:ext cx="2385818" cy="1977020"/>
            <a:chOff x="972844" y="881848"/>
            <a:chExt cx="4842770" cy="3883677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7" name="直接连接符 29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98" name="直接连接符 29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1" name="直接连接符 290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84" name="直接连接符 283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5" name="直接连接符 284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294" idx="3"/>
              <a:endCxn id="283" idx="5"/>
            </p:cNvCxnSpPr>
            <p:nvPr/>
          </p:nvCxnSpPr>
          <p:spPr>
            <a:xfrm flipH="1">
              <a:off x="2219041" y="2128044"/>
              <a:ext cx="846253" cy="8284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294" idx="4"/>
              <a:endCxn id="335" idx="0"/>
            </p:cNvCxnSpPr>
            <p:nvPr/>
          </p:nvCxnSpPr>
          <p:spPr>
            <a:xfrm flipH="1">
              <a:off x="3167720" y="2173547"/>
              <a:ext cx="2720" cy="254647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282" idx="5"/>
              <a:endCxn id="295" idx="3"/>
            </p:cNvCxnSpPr>
            <p:nvPr/>
          </p:nvCxnSpPr>
          <p:spPr>
            <a:xfrm flipV="1">
              <a:off x="2219041" y="2128044"/>
              <a:ext cx="1305671" cy="128791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282" idx="4"/>
              <a:endCxn id="289" idx="4"/>
            </p:cNvCxnSpPr>
            <p:nvPr/>
          </p:nvCxnSpPr>
          <p:spPr>
            <a:xfrm>
              <a:off x="2264544" y="3521105"/>
              <a:ext cx="2259372" cy="177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288" idx="4"/>
              <a:endCxn id="283" idx="4"/>
            </p:cNvCxnSpPr>
            <p:nvPr/>
          </p:nvCxnSpPr>
          <p:spPr>
            <a:xfrm flipH="1" flipV="1">
              <a:off x="2264544" y="3061687"/>
              <a:ext cx="2259372" cy="177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288" idx="3"/>
              <a:endCxn id="295" idx="5"/>
            </p:cNvCxnSpPr>
            <p:nvPr/>
          </p:nvCxnSpPr>
          <p:spPr>
            <a:xfrm flipH="1" flipV="1">
              <a:off x="3735001" y="2128044"/>
              <a:ext cx="834418" cy="84625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294" idx="5"/>
              <a:endCxn id="289" idx="3"/>
            </p:cNvCxnSpPr>
            <p:nvPr/>
          </p:nvCxnSpPr>
          <p:spPr>
            <a:xfrm>
              <a:off x="3275583" y="2128044"/>
              <a:ext cx="1293836" cy="13056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336" idx="0"/>
              <a:endCxn id="295" idx="4"/>
            </p:cNvCxnSpPr>
            <p:nvPr/>
          </p:nvCxnSpPr>
          <p:spPr>
            <a:xfrm flipV="1">
              <a:off x="3627138" y="2173547"/>
              <a:ext cx="2720" cy="254647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336" idx="1"/>
              <a:endCxn id="283" idx="3"/>
            </p:cNvCxnSpPr>
            <p:nvPr/>
          </p:nvCxnSpPr>
          <p:spPr>
            <a:xfrm flipH="1" flipV="1">
              <a:off x="2219039" y="3166830"/>
              <a:ext cx="1302955" cy="159869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336" idx="7"/>
              <a:endCxn id="289" idx="5"/>
            </p:cNvCxnSpPr>
            <p:nvPr/>
          </p:nvCxnSpPr>
          <p:spPr>
            <a:xfrm flipV="1">
              <a:off x="3732283" y="3644004"/>
              <a:ext cx="837134" cy="112152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282" idx="3"/>
              <a:endCxn id="335" idx="1"/>
            </p:cNvCxnSpPr>
            <p:nvPr/>
          </p:nvCxnSpPr>
          <p:spPr>
            <a:xfrm>
              <a:off x="2219039" y="3626248"/>
              <a:ext cx="843536" cy="113927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288" idx="5"/>
              <a:endCxn id="335" idx="7"/>
            </p:cNvCxnSpPr>
            <p:nvPr/>
          </p:nvCxnSpPr>
          <p:spPr>
            <a:xfrm flipH="1">
              <a:off x="3272864" y="3184586"/>
              <a:ext cx="1296553" cy="158093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99" name="组合 298"/>
          <p:cNvGrpSpPr/>
          <p:nvPr/>
        </p:nvGrpSpPr>
        <p:grpSpPr>
          <a:xfrm>
            <a:off x="4543986" y="2117167"/>
            <a:ext cx="2385818" cy="2459229"/>
            <a:chOff x="972844" y="881848"/>
            <a:chExt cx="4842770" cy="4830933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8" name="直接连接符 337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39" name="直接连接符 338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328" name="组合 327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31" name="直接连接符 330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2" name="直接连接符 331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6" name="直接连接符 325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27" name="直接连接符 326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19" name="直接连接符 318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335" idx="3"/>
              <a:endCxn id="318" idx="5"/>
            </p:cNvCxnSpPr>
            <p:nvPr/>
          </p:nvCxnSpPr>
          <p:spPr>
            <a:xfrm flipH="1">
              <a:off x="2219041" y="2128044"/>
              <a:ext cx="846253" cy="82849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335" idx="4"/>
              <a:endCxn id="330" idx="4"/>
            </p:cNvCxnSpPr>
            <p:nvPr/>
          </p:nvCxnSpPr>
          <p:spPr>
            <a:xfrm flipH="1">
              <a:off x="3146765" y="2173547"/>
              <a:ext cx="23674" cy="22475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317" idx="5"/>
              <a:endCxn id="336" idx="3"/>
            </p:cNvCxnSpPr>
            <p:nvPr/>
          </p:nvCxnSpPr>
          <p:spPr>
            <a:xfrm flipV="1">
              <a:off x="2219041" y="2128044"/>
              <a:ext cx="1305671" cy="128791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317" idx="4"/>
              <a:endCxn id="324" idx="4"/>
            </p:cNvCxnSpPr>
            <p:nvPr/>
          </p:nvCxnSpPr>
          <p:spPr>
            <a:xfrm>
              <a:off x="2264544" y="3521105"/>
              <a:ext cx="2259372" cy="177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323" idx="4"/>
              <a:endCxn id="318" idx="4"/>
            </p:cNvCxnSpPr>
            <p:nvPr/>
          </p:nvCxnSpPr>
          <p:spPr>
            <a:xfrm flipH="1" flipV="1">
              <a:off x="2264544" y="3061687"/>
              <a:ext cx="2259372" cy="177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323" idx="3"/>
              <a:endCxn id="336" idx="5"/>
            </p:cNvCxnSpPr>
            <p:nvPr/>
          </p:nvCxnSpPr>
          <p:spPr>
            <a:xfrm flipH="1" flipV="1">
              <a:off x="3735001" y="2128044"/>
              <a:ext cx="834418" cy="84625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335" idx="5"/>
              <a:endCxn id="324" idx="3"/>
            </p:cNvCxnSpPr>
            <p:nvPr/>
          </p:nvCxnSpPr>
          <p:spPr>
            <a:xfrm>
              <a:off x="3275583" y="2128044"/>
              <a:ext cx="1293836" cy="13056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329" idx="4"/>
              <a:endCxn id="336" idx="4"/>
            </p:cNvCxnSpPr>
            <p:nvPr/>
          </p:nvCxnSpPr>
          <p:spPr>
            <a:xfrm flipV="1">
              <a:off x="3606183" y="2173547"/>
              <a:ext cx="23674" cy="22475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329" idx="5"/>
              <a:endCxn id="318" idx="3"/>
            </p:cNvCxnSpPr>
            <p:nvPr/>
          </p:nvCxnSpPr>
          <p:spPr>
            <a:xfrm flipH="1" flipV="1">
              <a:off x="2219041" y="3166832"/>
              <a:ext cx="1281998" cy="12997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329" idx="3"/>
              <a:endCxn id="324" idx="5"/>
            </p:cNvCxnSpPr>
            <p:nvPr/>
          </p:nvCxnSpPr>
          <p:spPr>
            <a:xfrm flipV="1">
              <a:off x="3711328" y="3644006"/>
              <a:ext cx="858091" cy="82257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317" idx="3"/>
              <a:endCxn id="330" idx="5"/>
            </p:cNvCxnSpPr>
            <p:nvPr/>
          </p:nvCxnSpPr>
          <p:spPr>
            <a:xfrm>
              <a:off x="2219041" y="3626250"/>
              <a:ext cx="822580" cy="8403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323" idx="5"/>
              <a:endCxn id="330" idx="3"/>
            </p:cNvCxnSpPr>
            <p:nvPr/>
          </p:nvCxnSpPr>
          <p:spPr>
            <a:xfrm flipH="1">
              <a:off x="3251910" y="3184588"/>
              <a:ext cx="1317509" cy="128199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0" name="组合 339"/>
          <p:cNvGrpSpPr/>
          <p:nvPr/>
        </p:nvGrpSpPr>
        <p:grpSpPr>
          <a:xfrm>
            <a:off x="4551075" y="4053854"/>
            <a:ext cx="2385818" cy="1965936"/>
            <a:chOff x="972844" y="1850878"/>
            <a:chExt cx="4842770" cy="3861903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368" name="组合 367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71" name="直接连接符 370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2" name="直接连接符 371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73" name="直接连接符 372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330" idx="7"/>
              <a:endCxn id="358" idx="5"/>
            </p:cNvCxnSpPr>
            <p:nvPr/>
          </p:nvCxnSpPr>
          <p:spPr>
            <a:xfrm flipH="1">
              <a:off x="2219039" y="1850878"/>
              <a:ext cx="808193" cy="110566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330" idx="0"/>
              <a:endCxn id="370" idx="4"/>
            </p:cNvCxnSpPr>
            <p:nvPr/>
          </p:nvCxnSpPr>
          <p:spPr>
            <a:xfrm>
              <a:off x="3132377" y="1896382"/>
              <a:ext cx="14389" cy="25247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357" idx="5"/>
              <a:endCxn id="329" idx="7"/>
            </p:cNvCxnSpPr>
            <p:nvPr/>
          </p:nvCxnSpPr>
          <p:spPr>
            <a:xfrm flipV="1">
              <a:off x="2219039" y="1850878"/>
              <a:ext cx="1267612" cy="156508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357" idx="4"/>
              <a:endCxn id="364" idx="4"/>
            </p:cNvCxnSpPr>
            <p:nvPr/>
          </p:nvCxnSpPr>
          <p:spPr>
            <a:xfrm>
              <a:off x="2264544" y="3521105"/>
              <a:ext cx="2259372" cy="177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363" idx="4"/>
              <a:endCxn id="358" idx="4"/>
            </p:cNvCxnSpPr>
            <p:nvPr/>
          </p:nvCxnSpPr>
          <p:spPr>
            <a:xfrm flipH="1" flipV="1">
              <a:off x="2264544" y="3061687"/>
              <a:ext cx="2259372" cy="1775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363" idx="3"/>
              <a:endCxn id="329" idx="1"/>
            </p:cNvCxnSpPr>
            <p:nvPr/>
          </p:nvCxnSpPr>
          <p:spPr>
            <a:xfrm flipH="1" flipV="1">
              <a:off x="3696939" y="1850878"/>
              <a:ext cx="872476" cy="11234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330" idx="1"/>
              <a:endCxn id="364" idx="3"/>
            </p:cNvCxnSpPr>
            <p:nvPr/>
          </p:nvCxnSpPr>
          <p:spPr>
            <a:xfrm>
              <a:off x="3237521" y="1850878"/>
              <a:ext cx="1331894" cy="15828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369" idx="4"/>
              <a:endCxn id="329" idx="0"/>
            </p:cNvCxnSpPr>
            <p:nvPr/>
          </p:nvCxnSpPr>
          <p:spPr>
            <a:xfrm flipH="1" flipV="1">
              <a:off x="3591795" y="1896382"/>
              <a:ext cx="14389" cy="25247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369" idx="5"/>
              <a:endCxn id="358" idx="3"/>
            </p:cNvCxnSpPr>
            <p:nvPr/>
          </p:nvCxnSpPr>
          <p:spPr>
            <a:xfrm flipH="1" flipV="1">
              <a:off x="2219041" y="3166832"/>
              <a:ext cx="1281998" cy="12997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369" idx="3"/>
              <a:endCxn id="364" idx="5"/>
            </p:cNvCxnSpPr>
            <p:nvPr/>
          </p:nvCxnSpPr>
          <p:spPr>
            <a:xfrm flipV="1">
              <a:off x="3711328" y="3644006"/>
              <a:ext cx="858091" cy="82257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357" idx="3"/>
              <a:endCxn id="370" idx="5"/>
            </p:cNvCxnSpPr>
            <p:nvPr/>
          </p:nvCxnSpPr>
          <p:spPr>
            <a:xfrm>
              <a:off x="2219041" y="3626250"/>
              <a:ext cx="822580" cy="84033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363" idx="5"/>
              <a:endCxn id="370" idx="3"/>
            </p:cNvCxnSpPr>
            <p:nvPr/>
          </p:nvCxnSpPr>
          <p:spPr>
            <a:xfrm flipH="1">
              <a:off x="3251910" y="3184588"/>
              <a:ext cx="1317509" cy="128199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74" name="文本框 373"/>
          <p:cNvSpPr txBox="1"/>
          <p:nvPr/>
        </p:nvSpPr>
        <p:spPr>
          <a:xfrm>
            <a:off x="5582268" y="3149692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5" name="文本框 374"/>
          <p:cNvSpPr txBox="1"/>
          <p:nvPr/>
        </p:nvSpPr>
        <p:spPr>
          <a:xfrm>
            <a:off x="7003299" y="3162346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6" name="文本框 375"/>
          <p:cNvSpPr txBox="1"/>
          <p:nvPr/>
        </p:nvSpPr>
        <p:spPr>
          <a:xfrm>
            <a:off x="5569449" y="459308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7" name="文本框 376"/>
          <p:cNvSpPr txBox="1"/>
          <p:nvPr/>
        </p:nvSpPr>
        <p:spPr>
          <a:xfrm>
            <a:off x="4171059" y="314287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8" name="文本框 377"/>
          <p:cNvSpPr txBox="1"/>
          <p:nvPr/>
        </p:nvSpPr>
        <p:spPr>
          <a:xfrm>
            <a:off x="5585595" y="170222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79" name="组合 378"/>
          <p:cNvGrpSpPr/>
          <p:nvPr/>
        </p:nvGrpSpPr>
        <p:grpSpPr>
          <a:xfrm>
            <a:off x="8674100" y="1457358"/>
            <a:ext cx="1733550" cy="1311547"/>
            <a:chOff x="8274050" y="1384300"/>
            <a:chExt cx="1879600" cy="1497752"/>
          </a:xfrm>
        </p:grpSpPr>
        <p:sp>
          <p:nvSpPr>
            <p:cNvPr id="380" name="圆角矩形 379"/>
            <p:cNvSpPr/>
            <p:nvPr/>
          </p:nvSpPr>
          <p:spPr>
            <a:xfrm>
              <a:off x="8274050" y="1384300"/>
              <a:ext cx="1879600" cy="1497752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8392065" y="1454498"/>
              <a:ext cx="1583843" cy="1382921"/>
              <a:chOff x="8392065" y="1454498"/>
              <a:chExt cx="1583843" cy="1382921"/>
            </a:xfrm>
          </p:grpSpPr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9098338" y="1454498"/>
                <a:ext cx="146512" cy="158173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 rot="10800000">
                <a:off x="9331123" y="2679246"/>
                <a:ext cx="146512" cy="158173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 rot="5400000">
                <a:off x="9823675" y="1948428"/>
                <a:ext cx="151390" cy="15307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 rot="5400000">
                <a:off x="8392908" y="1948428"/>
                <a:ext cx="151390" cy="15307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764F2CE8-8F96-4941-B0C0-C5FC496D5DC6}"/>
                  </a:ext>
                </a:extLst>
              </p:cNvPr>
              <p:cNvCxnSpPr/>
              <p:nvPr/>
            </p:nvCxnSpPr>
            <p:spPr>
              <a:xfrm flipH="1">
                <a:off x="8527012" y="1552931"/>
                <a:ext cx="568444" cy="43079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95DE90DB-FA25-4A7D-B296-8803BEC0EE27}"/>
                  </a:ext>
                </a:extLst>
              </p:cNvPr>
              <p:cNvCxnSpPr/>
              <p:nvPr/>
            </p:nvCxnSpPr>
            <p:spPr>
              <a:xfrm flipH="1">
                <a:off x="8545141" y="2022830"/>
                <a:ext cx="1264625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6EF9FB2F-410C-46BD-80E3-E8D1C883A0AF}"/>
                  </a:ext>
                </a:extLst>
              </p:cNvPr>
              <p:cNvCxnSpPr/>
              <p:nvPr/>
            </p:nvCxnSpPr>
            <p:spPr>
              <a:xfrm flipH="1" flipV="1">
                <a:off x="8543292" y="2067579"/>
                <a:ext cx="783116" cy="65261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389" name="右箭头 388"/>
          <p:cNvSpPr/>
          <p:nvPr/>
        </p:nvSpPr>
        <p:spPr>
          <a:xfrm rot="19695252">
            <a:off x="7954203" y="2527477"/>
            <a:ext cx="546117" cy="92266"/>
          </a:xfrm>
          <a:prstGeom prst="rightArrow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4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2021-12-20T13:44:19Z</dcterms:created>
  <dcterms:modified xsi:type="dcterms:W3CDTF">2021-12-20T13:44:47Z</dcterms:modified>
</cp:coreProperties>
</file>