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0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4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8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5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D34E-A449-4BDD-AE85-C66AD236077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5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下箭头 91"/>
          <p:cNvSpPr/>
          <p:nvPr/>
        </p:nvSpPr>
        <p:spPr>
          <a:xfrm>
            <a:off x="7085960" y="1645648"/>
            <a:ext cx="158729" cy="77518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46983" y="742334"/>
            <a:ext cx="4763916" cy="4043978"/>
            <a:chOff x="552717" y="1297919"/>
            <a:chExt cx="4763916" cy="4043978"/>
          </a:xfrm>
        </p:grpSpPr>
        <p:grpSp>
          <p:nvGrpSpPr>
            <p:cNvPr id="6" name="组合 5"/>
            <p:cNvGrpSpPr/>
            <p:nvPr/>
          </p:nvGrpSpPr>
          <p:grpSpPr>
            <a:xfrm>
              <a:off x="1421950" y="2183382"/>
              <a:ext cx="2854260" cy="2279219"/>
              <a:chOff x="1035670" y="1450730"/>
              <a:chExt cx="2718644" cy="271070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2533824" y="4451427"/>
              <a:ext cx="642998" cy="890470"/>
              <a:chOff x="5599680" y="4614635"/>
              <a:chExt cx="642998" cy="890470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56114" y="5061539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rot="5400000">
                <a:off x="5479889" y="5061540"/>
                <a:ext cx="8871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rot="5400000">
                <a:off x="579911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525561" y="1297919"/>
              <a:ext cx="651260" cy="903314"/>
              <a:chOff x="5591418" y="4614635"/>
              <a:chExt cx="651260" cy="903314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4785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rot="5400000">
                <a:off x="5479889" y="5061540"/>
                <a:ext cx="8871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flipH="1">
                <a:off x="6234359" y="4614635"/>
                <a:ext cx="8319" cy="9033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rot="5400000">
              <a:off x="742136" y="2881095"/>
              <a:ext cx="511631" cy="890470"/>
              <a:chOff x="5599680" y="4614635"/>
              <a:chExt cx="642998" cy="890470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56114" y="5061539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rot="5400000">
                <a:off x="5479889" y="5061540"/>
                <a:ext cx="8871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rot="5400000">
                <a:off x="579911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E188F26-347B-4C3F-B909-ED09D2ACEC3B}"/>
                </a:ext>
              </a:extLst>
            </p:cNvPr>
            <p:cNvCxnSpPr/>
            <p:nvPr/>
          </p:nvCxnSpPr>
          <p:spPr>
            <a:xfrm>
              <a:off x="4208925" y="3070514"/>
              <a:ext cx="11077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CE9A2F-D1FF-4570-96EB-8B482E46910B}"/>
                </a:ext>
              </a:extLst>
            </p:cNvPr>
            <p:cNvCxnSpPr/>
            <p:nvPr/>
          </p:nvCxnSpPr>
          <p:spPr>
            <a:xfrm>
              <a:off x="4208925" y="3326328"/>
              <a:ext cx="110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D6578D8-7C1C-46C6-848C-59F2497E7428}"/>
                </a:ext>
              </a:extLst>
            </p:cNvPr>
            <p:cNvCxnSpPr/>
            <p:nvPr/>
          </p:nvCxnSpPr>
          <p:spPr>
            <a:xfrm>
              <a:off x="4208925" y="3582145"/>
              <a:ext cx="11077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306731" y="738996"/>
            <a:ext cx="4763916" cy="4043978"/>
            <a:chOff x="552717" y="1297919"/>
            <a:chExt cx="4763916" cy="4043978"/>
          </a:xfrm>
        </p:grpSpPr>
        <p:grpSp>
          <p:nvGrpSpPr>
            <p:cNvPr id="42" name="组合 41"/>
            <p:cNvGrpSpPr/>
            <p:nvPr/>
          </p:nvGrpSpPr>
          <p:grpSpPr>
            <a:xfrm>
              <a:off x="1421950" y="2183382"/>
              <a:ext cx="2854260" cy="2279219"/>
              <a:chOff x="1035670" y="1450730"/>
              <a:chExt cx="2718644" cy="2710705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67454" y="1674024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2699237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1871423" y="3329652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>
                <a:off x="1035670" y="2505808"/>
                <a:ext cx="1055077" cy="608490"/>
                <a:chOff x="2077374" y="2867487"/>
                <a:chExt cx="2441360" cy="907002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椭圆 42"/>
            <p:cNvSpPr/>
            <p:nvPr/>
          </p:nvSpPr>
          <p:spPr>
            <a:xfrm>
              <a:off x="2689196" y="3177648"/>
              <a:ext cx="328102" cy="3040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533824" y="4451427"/>
              <a:ext cx="642998" cy="890470"/>
              <a:chOff x="5599680" y="4614635"/>
              <a:chExt cx="642998" cy="890470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56114" y="5061539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rot="5400000">
                <a:off x="5479889" y="5061540"/>
                <a:ext cx="8871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rot="5400000">
                <a:off x="579911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2525561" y="1297919"/>
              <a:ext cx="651260" cy="903316"/>
              <a:chOff x="5591418" y="4614635"/>
              <a:chExt cx="651260" cy="903316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4785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flipH="1">
                <a:off x="5919104" y="4617974"/>
                <a:ext cx="4351" cy="89997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flipH="1">
                <a:off x="6234359" y="4614635"/>
                <a:ext cx="8319" cy="9033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rot="5400000">
              <a:off x="742136" y="2881095"/>
              <a:ext cx="511631" cy="890470"/>
              <a:chOff x="5599680" y="4614635"/>
              <a:chExt cx="642998" cy="89047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 rot="5400000">
                <a:off x="5156114" y="5061539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 rot="5400000">
                <a:off x="5479889" y="5061540"/>
                <a:ext cx="8871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 rot="5400000">
                <a:off x="5799112" y="5058201"/>
                <a:ext cx="8871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E188F26-347B-4C3F-B909-ED09D2ACEC3B}"/>
                </a:ext>
              </a:extLst>
            </p:cNvPr>
            <p:cNvCxnSpPr/>
            <p:nvPr/>
          </p:nvCxnSpPr>
          <p:spPr>
            <a:xfrm>
              <a:off x="4208925" y="3070514"/>
              <a:ext cx="11077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7CE9A2F-D1FF-4570-96EB-8B482E46910B}"/>
                </a:ext>
              </a:extLst>
            </p:cNvPr>
            <p:cNvCxnSpPr/>
            <p:nvPr/>
          </p:nvCxnSpPr>
          <p:spPr>
            <a:xfrm>
              <a:off x="4208925" y="3326328"/>
              <a:ext cx="11077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D6578D8-7C1C-46C6-848C-59F2497E7428}"/>
                </a:ext>
              </a:extLst>
            </p:cNvPr>
            <p:cNvCxnSpPr/>
            <p:nvPr/>
          </p:nvCxnSpPr>
          <p:spPr>
            <a:xfrm>
              <a:off x="4208925" y="3582145"/>
              <a:ext cx="11077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圆角矩形 75"/>
          <p:cNvSpPr/>
          <p:nvPr/>
        </p:nvSpPr>
        <p:spPr>
          <a:xfrm>
            <a:off x="7351526" y="2068025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345227" y="1676115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7697364" y="3141284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 rot="5400000">
            <a:off x="8041806" y="2482877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 rot="5400000">
            <a:off x="8389024" y="2482878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 rot="5400000">
            <a:off x="8738753" y="2482878"/>
            <a:ext cx="174690" cy="288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2683036" y="2618725"/>
            <a:ext cx="328102" cy="3040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8241754" y="3416639"/>
                <a:ext cx="194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2,3,1,0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54" y="3416639"/>
                <a:ext cx="1946555" cy="369332"/>
              </a:xfrm>
              <a:prstGeom prst="rect">
                <a:avLst/>
              </a:prstGeom>
              <a:blipFill>
                <a:blip r:embed="rId2"/>
                <a:stretch>
                  <a:fillRect r="-31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椭圆 85"/>
          <p:cNvSpPr/>
          <p:nvPr/>
        </p:nvSpPr>
        <p:spPr>
          <a:xfrm>
            <a:off x="7376633" y="2451063"/>
            <a:ext cx="88149" cy="1044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7797091" y="2574828"/>
            <a:ext cx="88149" cy="1044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7729275" y="2979817"/>
            <a:ext cx="88149" cy="1044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323862" y="376341"/>
            <a:ext cx="11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0095998" y="2451063"/>
            <a:ext cx="2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7641140" y="4786312"/>
            <a:ext cx="27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3" name="下箭头 92"/>
          <p:cNvSpPr/>
          <p:nvPr/>
        </p:nvSpPr>
        <p:spPr>
          <a:xfrm rot="5400000">
            <a:off x="8350093" y="1972305"/>
            <a:ext cx="158729" cy="77518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下箭头 93"/>
          <p:cNvSpPr/>
          <p:nvPr/>
        </p:nvSpPr>
        <p:spPr>
          <a:xfrm flipV="1">
            <a:off x="7989899" y="3072518"/>
            <a:ext cx="158729" cy="77518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4626720" y="5381932"/>
            <a:ext cx="1827132" cy="975549"/>
            <a:chOff x="4020050" y="5399516"/>
            <a:chExt cx="1827132" cy="975549"/>
          </a:xfrm>
        </p:grpSpPr>
        <p:sp>
          <p:nvSpPr>
            <p:cNvPr id="95" name="圆角矩形 94"/>
            <p:cNvSpPr/>
            <p:nvPr/>
          </p:nvSpPr>
          <p:spPr>
            <a:xfrm rot="5400000">
              <a:off x="4464457" y="5413649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66277" y="5399516"/>
              <a:ext cx="1080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：车辆</a:t>
              </a:r>
              <a:endParaRPr lang="zh-CN" altLang="en-US" sz="1400" dirty="0"/>
            </a:p>
          </p:txBody>
        </p:sp>
        <p:sp>
          <p:nvSpPr>
            <p:cNvPr id="97" name="下箭头 96"/>
            <p:cNvSpPr/>
            <p:nvPr/>
          </p:nvSpPr>
          <p:spPr>
            <a:xfrm rot="5400000" flipV="1">
              <a:off x="4328280" y="5539379"/>
              <a:ext cx="158729" cy="77518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766276" y="5773084"/>
              <a:ext cx="1080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：交通流向</a:t>
              </a:r>
              <a:endParaRPr lang="zh-CN" altLang="en-US" sz="1400" dirty="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4407644" y="6168971"/>
              <a:ext cx="286736" cy="104410"/>
              <a:chOff x="4409223" y="6156591"/>
              <a:chExt cx="286736" cy="10441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409223" y="6156591"/>
                <a:ext cx="88149" cy="10441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607810" y="6156591"/>
                <a:ext cx="88149" cy="1044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4757045" y="6067288"/>
              <a:ext cx="1080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：交通信号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3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2021-12-10T06:29:52Z</dcterms:created>
  <dcterms:modified xsi:type="dcterms:W3CDTF">2021-12-10T08:53:44Z</dcterms:modified>
</cp:coreProperties>
</file>