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312275" cy="43386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35" y="710050"/>
            <a:ext cx="6984206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2278789"/>
            <a:ext cx="6984206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230992"/>
            <a:ext cx="2007959" cy="36767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19" y="230992"/>
            <a:ext cx="5907474" cy="367679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1081647"/>
            <a:ext cx="8031837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2903473"/>
            <a:ext cx="8031837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6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1154961"/>
            <a:ext cx="3957717" cy="275282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1154961"/>
            <a:ext cx="3957717" cy="275282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30993"/>
            <a:ext cx="8031837" cy="838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2" y="1063569"/>
            <a:ext cx="393952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2" y="1584808"/>
            <a:ext cx="3939528" cy="23310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39" y="1063569"/>
            <a:ext cx="395893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39" y="1584808"/>
            <a:ext cx="3958930" cy="23310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2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3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8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89242"/>
            <a:ext cx="3003451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624684"/>
            <a:ext cx="4714339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301591"/>
            <a:ext cx="3003451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89242"/>
            <a:ext cx="3003451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624684"/>
            <a:ext cx="4714339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301591"/>
            <a:ext cx="3003451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230993"/>
            <a:ext cx="8031837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1154961"/>
            <a:ext cx="8031837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4021275"/>
            <a:ext cx="2095262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A005-2C20-48F1-A94A-2F307646FE3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4021275"/>
            <a:ext cx="314289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4021275"/>
            <a:ext cx="2095262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3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381442" y="368375"/>
            <a:ext cx="8792308" cy="3741198"/>
            <a:chOff x="1494693" y="1336429"/>
            <a:chExt cx="8792308" cy="3741198"/>
          </a:xfrm>
        </p:grpSpPr>
        <p:sp>
          <p:nvSpPr>
            <p:cNvPr id="106" name="圆角矩形 105"/>
            <p:cNvSpPr/>
            <p:nvPr/>
          </p:nvSpPr>
          <p:spPr>
            <a:xfrm>
              <a:off x="6385413" y="1336429"/>
              <a:ext cx="2523392" cy="208961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1494693" y="1336430"/>
              <a:ext cx="3174022" cy="2977276"/>
              <a:chOff x="1134208" y="756138"/>
              <a:chExt cx="3174022" cy="2977276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1134208" y="756138"/>
                <a:ext cx="2523392" cy="229479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3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494692" y="896812"/>
                <a:ext cx="2813538" cy="281357"/>
                <a:chOff x="1494692" y="896812"/>
                <a:chExt cx="2813538" cy="281357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1494692" y="905607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" name="直接连接符 6"/>
                  <p:cNvCxnSpPr>
                    <a:stCxn id="4" idx="6"/>
                    <a:endCxn id="5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3188676" y="896812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10" name="椭圆 9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" name="直接连接符 11"/>
                  <p:cNvCxnSpPr>
                    <a:stCxn id="10" idx="6"/>
                    <a:endCxn id="11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2614246" y="10418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1487365" y="1748199"/>
                <a:ext cx="2813538" cy="281357"/>
                <a:chOff x="1494692" y="896812"/>
                <a:chExt cx="2813538" cy="281357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494692" y="905607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22" name="椭圆 21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" name="直接连接符 23"/>
                  <p:cNvCxnSpPr>
                    <a:stCxn id="22" idx="6"/>
                    <a:endCxn id="23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3188676" y="896812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19" name="椭圆 18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" name="直接连接符 20"/>
                  <p:cNvCxnSpPr>
                    <a:stCxn id="19" idx="6"/>
                    <a:endCxn id="20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2614246" y="1041887"/>
                  <a:ext cx="574430" cy="1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/>
              <p:cNvGrpSpPr/>
              <p:nvPr/>
            </p:nvGrpSpPr>
            <p:grpSpPr>
              <a:xfrm>
                <a:off x="1487365" y="2600129"/>
                <a:ext cx="2813538" cy="281357"/>
                <a:chOff x="1494692" y="896812"/>
                <a:chExt cx="2813538" cy="281357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1494692" y="905607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" name="直接连接符 33"/>
                  <p:cNvCxnSpPr>
                    <a:stCxn id="32" idx="6"/>
                    <a:endCxn id="33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3188676" y="896812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" name="直接连接符 30"/>
                  <p:cNvCxnSpPr>
                    <a:stCxn id="29" idx="6"/>
                    <a:endCxn id="30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直接连接符 27"/>
                <p:cNvCxnSpPr/>
                <p:nvPr/>
              </p:nvCxnSpPr>
              <p:spPr>
                <a:xfrm flipV="1">
                  <a:off x="2614246" y="10418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/>
              <p:cNvGrpSpPr/>
              <p:nvPr/>
            </p:nvGrpSpPr>
            <p:grpSpPr>
              <a:xfrm>
                <a:off x="1487365" y="3452057"/>
                <a:ext cx="2813538" cy="281357"/>
                <a:chOff x="1494692" y="896812"/>
                <a:chExt cx="2813538" cy="281357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494692" y="905607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4" name="直接连接符 43"/>
                  <p:cNvCxnSpPr>
                    <a:stCxn id="42" idx="6"/>
                    <a:endCxn id="43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3188676" y="896812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39" name="椭圆 38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" name="直接连接符 40"/>
                  <p:cNvCxnSpPr>
                    <a:stCxn id="39" idx="6"/>
                    <a:endCxn id="40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2614246" y="10418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48"/>
              <p:cNvGrpSpPr/>
              <p:nvPr/>
            </p:nvGrpSpPr>
            <p:grpSpPr>
              <a:xfrm>
                <a:off x="1623645" y="1169374"/>
                <a:ext cx="2551232" cy="585794"/>
                <a:chOff x="1623645" y="1169374"/>
                <a:chExt cx="2551232" cy="585794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 rot="5400000" flipV="1">
                  <a:off x="1336431" y="1456588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rot="5400000" flipV="1">
                  <a:off x="2190751" y="1467951"/>
                  <a:ext cx="574430" cy="1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5400000" flipV="1">
                  <a:off x="3037741" y="14587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 flipV="1">
                  <a:off x="3887662" y="1467952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1618518" y="2026801"/>
                <a:ext cx="2551232" cy="585794"/>
                <a:chOff x="1623645" y="1169374"/>
                <a:chExt cx="2551232" cy="585794"/>
              </a:xfrm>
            </p:grpSpPr>
            <p:cxnSp>
              <p:nvCxnSpPr>
                <p:cNvPr id="51" name="直接连接符 50"/>
                <p:cNvCxnSpPr/>
                <p:nvPr/>
              </p:nvCxnSpPr>
              <p:spPr>
                <a:xfrm rot="5400000" flipV="1">
                  <a:off x="1336431" y="1456588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rot="5400000" flipV="1">
                  <a:off x="2190751" y="1467951"/>
                  <a:ext cx="574430" cy="1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rot="5400000" flipV="1">
                  <a:off x="3037741" y="14587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rot="5400000" flipV="1">
                  <a:off x="3887662" y="1467952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/>
              <p:cNvGrpSpPr/>
              <p:nvPr/>
            </p:nvGrpSpPr>
            <p:grpSpPr>
              <a:xfrm>
                <a:off x="1613389" y="2866265"/>
                <a:ext cx="2551232" cy="585794"/>
                <a:chOff x="1623645" y="1169374"/>
                <a:chExt cx="2551232" cy="585794"/>
              </a:xfrm>
            </p:grpSpPr>
            <p:cxnSp>
              <p:nvCxnSpPr>
                <p:cNvPr id="56" name="直接连接符 55"/>
                <p:cNvCxnSpPr/>
                <p:nvPr/>
              </p:nvCxnSpPr>
              <p:spPr>
                <a:xfrm rot="5400000" flipV="1">
                  <a:off x="1336431" y="1456588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rot="5400000" flipV="1">
                  <a:off x="2190751" y="1467951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rot="5400000" flipV="1">
                  <a:off x="3037741" y="14587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rot="5400000" flipV="1">
                  <a:off x="3887662" y="1467952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接连接符 60"/>
              <p:cNvCxnSpPr>
                <a:stCxn id="22" idx="7"/>
                <a:endCxn id="5" idx="3"/>
              </p:cNvCxnSpPr>
              <p:nvPr/>
            </p:nvCxnSpPr>
            <p:spPr>
              <a:xfrm flipV="1">
                <a:off x="1720011" y="1138252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3421322" y="1131655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V="1">
                <a:off x="3421322" y="1976532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3410889" y="2835513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V="1">
                <a:off x="1705357" y="2839171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2567563" y="2835513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V="1">
                <a:off x="2547045" y="1976531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3399341" y="1132712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410889" y="1971594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3421322" y="2845756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2567562" y="2824149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697854" y="2845756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1696390" y="1996048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567002" y="1134582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1720011" y="1127258"/>
                <a:ext cx="661589" cy="6586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2576982" y="1987895"/>
                <a:ext cx="661589" cy="6586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1705357" y="1987895"/>
                <a:ext cx="661589" cy="6586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2558033" y="1144848"/>
                <a:ext cx="661589" cy="6586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6626469" y="1528383"/>
              <a:ext cx="3660532" cy="2486381"/>
              <a:chOff x="6547338" y="1417403"/>
              <a:chExt cx="3660532" cy="2486381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7136423" y="1486822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726971" y="2342599"/>
                <a:ext cx="272562" cy="272561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6547338" y="2633108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317523" y="1417403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305800" y="2744934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9478108" y="2269248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587760" y="3631223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8897815" y="3597489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9935308" y="3597487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stCxn id="77" idx="5"/>
                <a:endCxn id="82" idx="1"/>
              </p:cNvCxnSpPr>
              <p:nvPr/>
            </p:nvCxnSpPr>
            <p:spPr>
              <a:xfrm>
                <a:off x="7369069" y="1719467"/>
                <a:ext cx="397818" cy="663048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4" idx="3"/>
                <a:endCxn id="82" idx="7"/>
              </p:cNvCxnSpPr>
              <p:nvPr/>
            </p:nvCxnSpPr>
            <p:spPr>
              <a:xfrm flipH="1">
                <a:off x="7959617" y="1650048"/>
                <a:ext cx="397822" cy="732467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3" idx="6"/>
                <a:endCxn id="82" idx="2"/>
              </p:cNvCxnSpPr>
              <p:nvPr/>
            </p:nvCxnSpPr>
            <p:spPr>
              <a:xfrm flipV="1">
                <a:off x="6819900" y="2478880"/>
                <a:ext cx="907071" cy="29050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85" idx="1"/>
                <a:endCxn id="82" idx="5"/>
              </p:cNvCxnSpPr>
              <p:nvPr/>
            </p:nvCxnSpPr>
            <p:spPr>
              <a:xfrm flipH="1" flipV="1">
                <a:off x="7959617" y="2575244"/>
                <a:ext cx="386099" cy="209606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87" idx="7"/>
                <a:endCxn id="85" idx="3"/>
              </p:cNvCxnSpPr>
              <p:nvPr/>
            </p:nvCxnSpPr>
            <p:spPr>
              <a:xfrm flipV="1">
                <a:off x="7820406" y="2977579"/>
                <a:ext cx="525310" cy="69356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86" idx="2"/>
                <a:endCxn id="85" idx="7"/>
              </p:cNvCxnSpPr>
              <p:nvPr/>
            </p:nvCxnSpPr>
            <p:spPr>
              <a:xfrm flipH="1">
                <a:off x="8538446" y="2405529"/>
                <a:ext cx="939662" cy="37932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84" idx="5"/>
                <a:endCxn id="86" idx="1"/>
              </p:cNvCxnSpPr>
              <p:nvPr/>
            </p:nvCxnSpPr>
            <p:spPr>
              <a:xfrm>
                <a:off x="8550169" y="1650048"/>
                <a:ext cx="967855" cy="65911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85" idx="5"/>
                <a:endCxn id="88" idx="0"/>
              </p:cNvCxnSpPr>
              <p:nvPr/>
            </p:nvCxnSpPr>
            <p:spPr>
              <a:xfrm>
                <a:off x="8538446" y="2977579"/>
                <a:ext cx="495650" cy="61991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86" idx="4"/>
                <a:endCxn id="89" idx="0"/>
              </p:cNvCxnSpPr>
              <p:nvPr/>
            </p:nvCxnSpPr>
            <p:spPr>
              <a:xfrm>
                <a:off x="9614389" y="2541809"/>
                <a:ext cx="457200" cy="1055678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/>
            <p:cNvSpPr txBox="1"/>
            <p:nvPr/>
          </p:nvSpPr>
          <p:spPr>
            <a:xfrm>
              <a:off x="1494693" y="4615962"/>
              <a:ext cx="33059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作用于图片上的二维卷积，节点的邻居是有序的并且有固定的数目。</a:t>
              </a:r>
              <a:endParaRPr lang="zh-CN" altLang="en-US" sz="12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193064" y="4615962"/>
              <a:ext cx="33059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作用于图结构上的图卷积，与图像数据不同的是，节点的邻居是无序的并且数目不定。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61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47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2021-12-21T11:22:04Z</dcterms:created>
  <dcterms:modified xsi:type="dcterms:W3CDTF">2021-12-25T09:09:01Z</dcterms:modified>
</cp:coreProperties>
</file>