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12050" cy="50577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3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827743"/>
            <a:ext cx="6385243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2656503"/>
            <a:ext cx="5634038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8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269279"/>
            <a:ext cx="1619786" cy="42862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4" y="269279"/>
            <a:ext cx="4765457" cy="428623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260933"/>
            <a:ext cx="6479143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3384730"/>
            <a:ext cx="6479143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/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9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1346398"/>
            <a:ext cx="3192621" cy="32091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346398"/>
            <a:ext cx="3192621" cy="32091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5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269281"/>
            <a:ext cx="6479143" cy="977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3" y="1239858"/>
            <a:ext cx="3177949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3" y="1847493"/>
            <a:ext cx="3177949" cy="2717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239858"/>
            <a:ext cx="3193600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1847493"/>
            <a:ext cx="3193600" cy="2717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0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7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37185"/>
            <a:ext cx="2422832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728227"/>
            <a:ext cx="3802975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517333"/>
            <a:ext cx="2422832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0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37185"/>
            <a:ext cx="2422832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728227"/>
            <a:ext cx="3802975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517333"/>
            <a:ext cx="2422832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269281"/>
            <a:ext cx="6479143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1346398"/>
            <a:ext cx="6479143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4687809"/>
            <a:ext cx="169021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A654-7A02-4410-B555-FE4EF22A3FD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4687809"/>
            <a:ext cx="2535317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4687809"/>
            <a:ext cx="169021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组合 658"/>
          <p:cNvGrpSpPr/>
          <p:nvPr/>
        </p:nvGrpSpPr>
        <p:grpSpPr>
          <a:xfrm>
            <a:off x="290524" y="425504"/>
            <a:ext cx="7112454" cy="4202015"/>
            <a:chOff x="2395618" y="722211"/>
            <a:chExt cx="7112454" cy="4202015"/>
          </a:xfrm>
        </p:grpSpPr>
        <p:sp>
          <p:nvSpPr>
            <p:cNvPr id="654" name="圆角矩形 653"/>
            <p:cNvSpPr/>
            <p:nvPr/>
          </p:nvSpPr>
          <p:spPr>
            <a:xfrm>
              <a:off x="2395618" y="722211"/>
              <a:ext cx="1939274" cy="18431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圆角矩形 623"/>
            <p:cNvSpPr/>
            <p:nvPr/>
          </p:nvSpPr>
          <p:spPr>
            <a:xfrm>
              <a:off x="5448154" y="722361"/>
              <a:ext cx="1485900" cy="2062399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12" name="圆角矩形 611"/>
            <p:cNvSpPr/>
            <p:nvPr/>
          </p:nvSpPr>
          <p:spPr>
            <a:xfrm>
              <a:off x="5431922" y="3003229"/>
              <a:ext cx="1485900" cy="1484951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247644" y="2143904"/>
              <a:ext cx="2260428" cy="1435100"/>
              <a:chOff x="1344488" y="911223"/>
              <a:chExt cx="2260428" cy="143510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344488" y="911223"/>
                <a:ext cx="2114550" cy="14351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529862" y="967154"/>
                <a:ext cx="219807" cy="12836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025162" y="1156188"/>
                <a:ext cx="219807" cy="9056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529862" y="1061671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529862" y="1345222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529861" y="1628773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524002" y="1898038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025161" y="1280379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025161" y="1658997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58559" y="1345222"/>
                <a:ext cx="87924" cy="94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558559" y="1723290"/>
                <a:ext cx="87924" cy="94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450821" y="1467213"/>
                <a:ext cx="461665" cy="25607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450821" y="1091305"/>
                <a:ext cx="7121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Phase 1</a:t>
                </a:r>
                <a:endParaRPr lang="zh-CN" altLang="en-US" sz="1050" b="1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450821" y="1807880"/>
                <a:ext cx="7121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Phase p</a:t>
                </a:r>
                <a:endParaRPr lang="zh-CN" altLang="en-US" sz="1050" b="1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806911" y="1534256"/>
                <a:ext cx="87924" cy="94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endCxn id="6" idx="0"/>
              </p:cNvCxnSpPr>
              <p:nvPr/>
            </p:nvCxnSpPr>
            <p:spPr>
              <a:xfrm>
                <a:off x="1743809" y="1061671"/>
                <a:ext cx="391257" cy="945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endCxn id="6" idx="2"/>
              </p:cNvCxnSpPr>
              <p:nvPr/>
            </p:nvCxnSpPr>
            <p:spPr>
              <a:xfrm flipV="1">
                <a:off x="1755529" y="2061796"/>
                <a:ext cx="379537" cy="1500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endCxn id="13" idx="0"/>
              </p:cNvCxnSpPr>
              <p:nvPr/>
            </p:nvCxnSpPr>
            <p:spPr>
              <a:xfrm>
                <a:off x="2244968" y="1218263"/>
                <a:ext cx="357553" cy="1269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2244968" y="1807880"/>
                <a:ext cx="313591" cy="1846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3" idx="6"/>
              </p:cNvCxnSpPr>
              <p:nvPr/>
            </p:nvCxnSpPr>
            <p:spPr>
              <a:xfrm>
                <a:off x="2646483" y="1392481"/>
                <a:ext cx="160428" cy="189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14" idx="5"/>
                <a:endCxn id="18" idx="2"/>
              </p:cNvCxnSpPr>
              <p:nvPr/>
            </p:nvCxnSpPr>
            <p:spPr>
              <a:xfrm flipV="1">
                <a:off x="2633607" y="1581515"/>
                <a:ext cx="173304" cy="222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2892736" y="1450652"/>
                <a:ext cx="7121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Action</a:t>
                </a:r>
                <a:endParaRPr lang="zh-CN" altLang="en-US" sz="1050" b="1" dirty="0"/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8809" y="3006602"/>
              <a:ext cx="1936083" cy="1917624"/>
            </a:xfrm>
            <a:prstGeom prst="rect">
              <a:avLst/>
            </a:prstGeom>
          </p:spPr>
        </p:pic>
        <p:grpSp>
          <p:nvGrpSpPr>
            <p:cNvPr id="586" name="组合 585"/>
            <p:cNvGrpSpPr/>
            <p:nvPr/>
          </p:nvGrpSpPr>
          <p:grpSpPr>
            <a:xfrm>
              <a:off x="6614160" y="830580"/>
              <a:ext cx="121920" cy="396240"/>
              <a:chOff x="5364480" y="792480"/>
              <a:chExt cx="121920" cy="396240"/>
            </a:xfrm>
          </p:grpSpPr>
          <p:sp>
            <p:nvSpPr>
              <p:cNvPr id="582" name="矩形 581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矩形 582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7" name="组合 586"/>
            <p:cNvGrpSpPr/>
            <p:nvPr/>
          </p:nvGrpSpPr>
          <p:grpSpPr>
            <a:xfrm>
              <a:off x="6614160" y="1594262"/>
              <a:ext cx="121920" cy="396240"/>
              <a:chOff x="5364480" y="792480"/>
              <a:chExt cx="121920" cy="396240"/>
            </a:xfrm>
          </p:grpSpPr>
          <p:sp>
            <p:nvSpPr>
              <p:cNvPr id="588" name="矩形 587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2" name="组合 591"/>
            <p:cNvGrpSpPr/>
            <p:nvPr/>
          </p:nvGrpSpPr>
          <p:grpSpPr>
            <a:xfrm>
              <a:off x="6616826" y="2314940"/>
              <a:ext cx="121920" cy="396240"/>
              <a:chOff x="5364480" y="792480"/>
              <a:chExt cx="121920" cy="396240"/>
            </a:xfrm>
          </p:grpSpPr>
          <p:sp>
            <p:nvSpPr>
              <p:cNvPr id="593" name="矩形 592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7" name="文本框 596"/>
            <p:cNvSpPr txBox="1"/>
            <p:nvPr/>
          </p:nvSpPr>
          <p:spPr>
            <a:xfrm>
              <a:off x="5628514" y="907019"/>
              <a:ext cx="985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Queue length</a:t>
              </a:r>
              <a:endParaRPr lang="zh-CN" altLang="en-US" sz="1000" b="1" dirty="0"/>
            </a:p>
          </p:txBody>
        </p:sp>
        <p:sp>
          <p:nvSpPr>
            <p:cNvPr id="598" name="文本框 597"/>
            <p:cNvSpPr txBox="1"/>
            <p:nvPr/>
          </p:nvSpPr>
          <p:spPr>
            <a:xfrm>
              <a:off x="5628514" y="1619741"/>
              <a:ext cx="10416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Traffic volume</a:t>
              </a:r>
              <a:endParaRPr lang="zh-CN" altLang="en-US" sz="1000" b="1" dirty="0"/>
            </a:p>
          </p:txBody>
        </p:sp>
        <p:sp>
          <p:nvSpPr>
            <p:cNvPr id="599" name="文本框 598"/>
            <p:cNvSpPr txBox="1"/>
            <p:nvPr/>
          </p:nvSpPr>
          <p:spPr>
            <a:xfrm>
              <a:off x="5639951" y="2366884"/>
              <a:ext cx="10698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Current phase</a:t>
              </a:r>
              <a:endParaRPr lang="zh-CN" altLang="en-US" sz="1000" b="1" dirty="0"/>
            </a:p>
          </p:txBody>
        </p:sp>
        <p:grpSp>
          <p:nvGrpSpPr>
            <p:cNvPr id="600" name="组合 599"/>
            <p:cNvGrpSpPr/>
            <p:nvPr/>
          </p:nvGrpSpPr>
          <p:grpSpPr>
            <a:xfrm>
              <a:off x="6609206" y="3053142"/>
              <a:ext cx="121920" cy="396240"/>
              <a:chOff x="5364480" y="792480"/>
              <a:chExt cx="121920" cy="396240"/>
            </a:xfrm>
          </p:grpSpPr>
          <p:sp>
            <p:nvSpPr>
              <p:cNvPr id="601" name="矩形 600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5" name="组合 604"/>
            <p:cNvGrpSpPr/>
            <p:nvPr/>
          </p:nvGrpSpPr>
          <p:grpSpPr>
            <a:xfrm>
              <a:off x="6609206" y="3816824"/>
              <a:ext cx="121920" cy="396240"/>
              <a:chOff x="5364480" y="792480"/>
              <a:chExt cx="121920" cy="396240"/>
            </a:xfrm>
          </p:grpSpPr>
          <p:sp>
            <p:nvSpPr>
              <p:cNvPr id="606" name="矩形 605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矩形 606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矩形 607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0" name="文本框 609"/>
            <p:cNvSpPr txBox="1"/>
            <p:nvPr/>
          </p:nvSpPr>
          <p:spPr>
            <a:xfrm>
              <a:off x="5623560" y="3129581"/>
              <a:ext cx="985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Next Queue length</a:t>
              </a:r>
              <a:endParaRPr lang="zh-CN" altLang="en-US" sz="1000" b="1" dirty="0"/>
            </a:p>
          </p:txBody>
        </p:sp>
        <p:sp>
          <p:nvSpPr>
            <p:cNvPr id="611" name="文本框 610"/>
            <p:cNvSpPr txBox="1"/>
            <p:nvPr/>
          </p:nvSpPr>
          <p:spPr>
            <a:xfrm>
              <a:off x="5623560" y="3842303"/>
              <a:ext cx="1041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Next Traffic volume</a:t>
              </a:r>
              <a:endParaRPr lang="zh-CN" altLang="en-US" sz="1000" b="1" dirty="0"/>
            </a:p>
          </p:txBody>
        </p:sp>
        <p:sp>
          <p:nvSpPr>
            <p:cNvPr id="613" name="右箭头 612"/>
            <p:cNvSpPr/>
            <p:nvPr/>
          </p:nvSpPr>
          <p:spPr>
            <a:xfrm>
              <a:off x="4482440" y="3676320"/>
              <a:ext cx="691540" cy="14050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5" name="直接箭头连接符 614"/>
            <p:cNvCxnSpPr>
              <a:endCxn id="4" idx="1"/>
            </p:cNvCxnSpPr>
            <p:nvPr/>
          </p:nvCxnSpPr>
          <p:spPr>
            <a:xfrm>
              <a:off x="6738746" y="1028700"/>
              <a:ext cx="694272" cy="1812974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7" name="直接箭头连接符 616"/>
            <p:cNvCxnSpPr>
              <a:stCxn id="590" idx="3"/>
            </p:cNvCxnSpPr>
            <p:nvPr/>
          </p:nvCxnSpPr>
          <p:spPr>
            <a:xfrm>
              <a:off x="6736080" y="1841912"/>
              <a:ext cx="691078" cy="972283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9" name="直接箭头连接符 618"/>
            <p:cNvCxnSpPr>
              <a:stCxn id="599" idx="3"/>
            </p:cNvCxnSpPr>
            <p:nvPr/>
          </p:nvCxnSpPr>
          <p:spPr>
            <a:xfrm>
              <a:off x="6709793" y="2489995"/>
              <a:ext cx="717365" cy="32420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1" name="直接箭头连接符 620"/>
            <p:cNvCxnSpPr>
              <a:stCxn id="603" idx="3"/>
            </p:cNvCxnSpPr>
            <p:nvPr/>
          </p:nvCxnSpPr>
          <p:spPr>
            <a:xfrm flipV="1">
              <a:off x="6731126" y="2814195"/>
              <a:ext cx="696032" cy="486597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箭头连接符 622"/>
            <p:cNvCxnSpPr>
              <a:stCxn id="608" idx="3"/>
            </p:cNvCxnSpPr>
            <p:nvPr/>
          </p:nvCxnSpPr>
          <p:spPr>
            <a:xfrm flipV="1">
              <a:off x="6731126" y="2814195"/>
              <a:ext cx="696032" cy="1250279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3" name="组合 652"/>
            <p:cNvGrpSpPr/>
            <p:nvPr/>
          </p:nvGrpSpPr>
          <p:grpSpPr>
            <a:xfrm>
              <a:off x="2427924" y="775570"/>
              <a:ext cx="1841102" cy="1707816"/>
              <a:chOff x="1118018" y="540816"/>
              <a:chExt cx="2854260" cy="2279219"/>
            </a:xfrm>
          </p:grpSpPr>
          <p:grpSp>
            <p:nvGrpSpPr>
              <p:cNvPr id="625" name="组合 624"/>
              <p:cNvGrpSpPr/>
              <p:nvPr/>
            </p:nvGrpSpPr>
            <p:grpSpPr>
              <a:xfrm>
                <a:off x="1118018" y="540816"/>
                <a:ext cx="2854260" cy="2279219"/>
                <a:chOff x="1421950" y="2183382"/>
                <a:chExt cx="2854260" cy="2279219"/>
              </a:xfrm>
            </p:grpSpPr>
            <p:grpSp>
              <p:nvGrpSpPr>
                <p:cNvPr id="626" name="组合 625"/>
                <p:cNvGrpSpPr/>
                <p:nvPr/>
              </p:nvGrpSpPr>
              <p:grpSpPr>
                <a:xfrm>
                  <a:off x="1421950" y="2183382"/>
                  <a:ext cx="2854260" cy="2279219"/>
                  <a:chOff x="1035670" y="1450730"/>
                  <a:chExt cx="2718644" cy="2710705"/>
                </a:xfrm>
              </p:grpSpPr>
              <p:grpSp>
                <p:nvGrpSpPr>
                  <p:cNvPr id="628" name="组合 627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67454" y="1674024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41" name="直接连接符 640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2" name="直接连接符 641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3" name="直接连接符 642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9" name="组合 628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>
                    <a:off x="2699237" y="2505808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38" name="直接连接符 637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9" name="直接连接符 638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0" name="直接连接符 639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0" name="组合 629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71423" y="3329652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35" name="直接连接符 634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6" name="直接连接符 635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7" name="直接连接符 636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1" name="组合 630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>
                    <a:off x="1035670" y="2505808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32" name="直接连接符 631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3" name="直接连接符 632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直接连接符 633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27" name="椭圆 626"/>
                <p:cNvSpPr/>
                <p:nvPr/>
              </p:nvSpPr>
              <p:spPr>
                <a:xfrm>
                  <a:off x="2689196" y="3177648"/>
                  <a:ext cx="328102" cy="304036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</p:grpSp>
          <p:sp>
            <p:nvSpPr>
              <p:cNvPr id="644" name="圆角矩形 643"/>
              <p:cNvSpPr/>
              <p:nvPr/>
            </p:nvSpPr>
            <p:spPr>
              <a:xfrm>
                <a:off x="2293580" y="984382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圆角矩形 644"/>
              <p:cNvSpPr/>
              <p:nvPr/>
            </p:nvSpPr>
            <p:spPr>
              <a:xfrm>
                <a:off x="2287281" y="592472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圆角矩形 645"/>
              <p:cNvSpPr/>
              <p:nvPr/>
            </p:nvSpPr>
            <p:spPr>
              <a:xfrm>
                <a:off x="2639418" y="2057641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圆角矩形 646"/>
              <p:cNvSpPr/>
              <p:nvPr/>
            </p:nvSpPr>
            <p:spPr>
              <a:xfrm rot="5400000">
                <a:off x="2983860" y="1399234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圆角矩形 647"/>
              <p:cNvSpPr/>
              <p:nvPr/>
            </p:nvSpPr>
            <p:spPr>
              <a:xfrm rot="5400000">
                <a:off x="3331078" y="1399235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圆角矩形 648"/>
              <p:cNvSpPr/>
              <p:nvPr/>
            </p:nvSpPr>
            <p:spPr>
              <a:xfrm rot="5400000">
                <a:off x="3680807" y="1399235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2318687" y="1367420"/>
                <a:ext cx="88149" cy="1044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2739145" y="1491185"/>
                <a:ext cx="88149" cy="10441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2" name="椭圆 651"/>
              <p:cNvSpPr/>
              <p:nvPr/>
            </p:nvSpPr>
            <p:spPr>
              <a:xfrm>
                <a:off x="2671329" y="1896174"/>
                <a:ext cx="88149" cy="1044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55" name="右箭头 654"/>
            <p:cNvSpPr/>
            <p:nvPr/>
          </p:nvSpPr>
          <p:spPr>
            <a:xfrm>
              <a:off x="4482440" y="1549489"/>
              <a:ext cx="691540" cy="14050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文本框 656"/>
            <p:cNvSpPr txBox="1"/>
            <p:nvPr/>
          </p:nvSpPr>
          <p:spPr>
            <a:xfrm>
              <a:off x="4217204" y="3842303"/>
              <a:ext cx="1222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/>
                <a:t>节点回归</a:t>
              </a:r>
              <a:endParaRPr lang="zh-CN" altLang="en-US" sz="1000" b="1" dirty="0"/>
            </a:p>
          </p:txBody>
        </p:sp>
        <p:sp>
          <p:nvSpPr>
            <p:cNvPr id="658" name="文本框 657"/>
            <p:cNvSpPr txBox="1"/>
            <p:nvPr/>
          </p:nvSpPr>
          <p:spPr>
            <a:xfrm>
              <a:off x="4234123" y="1688966"/>
              <a:ext cx="1222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/>
                <a:t>环境观察</a:t>
              </a:r>
              <a:endParaRPr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2021-12-20T14:36:53Z</dcterms:created>
  <dcterms:modified xsi:type="dcterms:W3CDTF">2021-12-25T09:03:11Z</dcterms:modified>
</cp:coreProperties>
</file>