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32550" cy="46974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6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441" y="768767"/>
            <a:ext cx="5467668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2467230"/>
            <a:ext cx="4824413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7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4" y="250094"/>
            <a:ext cx="1387019" cy="39808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250094"/>
            <a:ext cx="4080649" cy="39808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3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4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1171093"/>
            <a:ext cx="5548074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3143571"/>
            <a:ext cx="5548074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1250469"/>
            <a:ext cx="2733834" cy="29804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1250469"/>
            <a:ext cx="2733834" cy="29804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50095"/>
            <a:ext cx="5548074" cy="9079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1151519"/>
            <a:ext cx="2721270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1715861"/>
            <a:ext cx="2721270" cy="2523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9" y="1151519"/>
            <a:ext cx="2734672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9" y="1715861"/>
            <a:ext cx="2734672" cy="2523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7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313161"/>
            <a:ext cx="2074665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676341"/>
            <a:ext cx="3256478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409224"/>
            <a:ext cx="2074665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313161"/>
            <a:ext cx="2074665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676341"/>
            <a:ext cx="3256478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409224"/>
            <a:ext cx="2074665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250095"/>
            <a:ext cx="5548074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1250469"/>
            <a:ext cx="5548074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4353807"/>
            <a:ext cx="1447324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B2B4-3053-474B-B5CA-9BD4A573561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4353807"/>
            <a:ext cx="2170986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4353807"/>
            <a:ext cx="1447324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819201" y="172434"/>
            <a:ext cx="5246954" cy="4175760"/>
            <a:chOff x="3729406" y="1730675"/>
            <a:chExt cx="3288571" cy="3053752"/>
          </a:xfrm>
        </p:grpSpPr>
        <p:grpSp>
          <p:nvGrpSpPr>
            <p:cNvPr id="7" name="组合 6"/>
            <p:cNvGrpSpPr/>
            <p:nvPr/>
          </p:nvGrpSpPr>
          <p:grpSpPr>
            <a:xfrm>
              <a:off x="5073162" y="302455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椭圆 4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椭圆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l="-8871" t="-10377" r="-10484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/>
            <p:cNvGrpSpPr/>
            <p:nvPr/>
          </p:nvGrpSpPr>
          <p:grpSpPr>
            <a:xfrm>
              <a:off x="5058510" y="173067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8871" t="-10377" r="-9677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5139104" y="3072885"/>
                    <a:ext cx="348760" cy="270094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48760" cy="2700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/>
            <p:cNvGrpSpPr/>
            <p:nvPr/>
          </p:nvGrpSpPr>
          <p:grpSpPr>
            <a:xfrm>
              <a:off x="3729406" y="2372513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椭圆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8871" t="-9346" r="-9677" b="-1308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/>
            <p:cNvGrpSpPr/>
            <p:nvPr/>
          </p:nvGrpSpPr>
          <p:grpSpPr>
            <a:xfrm>
              <a:off x="3729406" y="3702946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椭圆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8871" t="-10377" r="-9677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/>
            <p:cNvGrpSpPr/>
            <p:nvPr/>
          </p:nvGrpSpPr>
          <p:grpSpPr>
            <a:xfrm>
              <a:off x="5073162" y="431843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椭圆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8871" t="-10280" r="-10484" b="-121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箭头连接符 20"/>
            <p:cNvCxnSpPr>
              <a:stCxn id="9" idx="4"/>
              <a:endCxn id="5" idx="0"/>
            </p:cNvCxnSpPr>
            <p:nvPr/>
          </p:nvCxnSpPr>
          <p:spPr>
            <a:xfrm>
              <a:off x="5291506" y="2196667"/>
              <a:ext cx="14652" cy="8278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6"/>
            </p:cNvCxnSpPr>
            <p:nvPr/>
          </p:nvCxnSpPr>
          <p:spPr>
            <a:xfrm>
              <a:off x="4195398" y="2605509"/>
              <a:ext cx="943706" cy="4673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0"/>
              <a:endCxn id="5" idx="4"/>
            </p:cNvCxnSpPr>
            <p:nvPr/>
          </p:nvCxnSpPr>
          <p:spPr>
            <a:xfrm flipV="1">
              <a:off x="5306158" y="3490547"/>
              <a:ext cx="0" cy="8278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6"/>
              <a:endCxn id="5" idx="3"/>
            </p:cNvCxnSpPr>
            <p:nvPr/>
          </p:nvCxnSpPr>
          <p:spPr>
            <a:xfrm flipV="1">
              <a:off x="4195398" y="3422304"/>
              <a:ext cx="946007" cy="513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9" idx="5"/>
              <a:endCxn id="5" idx="0"/>
            </p:cNvCxnSpPr>
            <p:nvPr/>
          </p:nvCxnSpPr>
          <p:spPr>
            <a:xfrm flipH="1">
              <a:off x="5306158" y="2128424"/>
              <a:ext cx="150101" cy="89613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" idx="1"/>
            </p:cNvCxnSpPr>
            <p:nvPr/>
          </p:nvCxnSpPr>
          <p:spPr>
            <a:xfrm>
              <a:off x="4129456" y="2420843"/>
              <a:ext cx="1011949" cy="67195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2" idx="5"/>
              <a:endCxn id="5" idx="1"/>
            </p:cNvCxnSpPr>
            <p:nvPr/>
          </p:nvCxnSpPr>
          <p:spPr>
            <a:xfrm>
              <a:off x="4127155" y="2770262"/>
              <a:ext cx="1014250" cy="32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9" idx="3"/>
              <a:endCxn id="5" idx="0"/>
            </p:cNvCxnSpPr>
            <p:nvPr/>
          </p:nvCxnSpPr>
          <p:spPr>
            <a:xfrm>
              <a:off x="5126753" y="2128424"/>
              <a:ext cx="179405" cy="8961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5" idx="7"/>
              <a:endCxn id="5" idx="3"/>
            </p:cNvCxnSpPr>
            <p:nvPr/>
          </p:nvCxnSpPr>
          <p:spPr>
            <a:xfrm flipV="1">
              <a:off x="4127155" y="3422304"/>
              <a:ext cx="1014250" cy="34888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5"/>
              <a:endCxn id="5" idx="3"/>
            </p:cNvCxnSpPr>
            <p:nvPr/>
          </p:nvCxnSpPr>
          <p:spPr>
            <a:xfrm flipV="1">
              <a:off x="4127155" y="3422304"/>
              <a:ext cx="1014250" cy="6783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8" idx="1"/>
              <a:endCxn id="5" idx="4"/>
            </p:cNvCxnSpPr>
            <p:nvPr/>
          </p:nvCxnSpPr>
          <p:spPr>
            <a:xfrm flipV="1">
              <a:off x="5141405" y="3490547"/>
              <a:ext cx="164753" cy="89613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8" idx="7"/>
              <a:endCxn id="5" idx="4"/>
            </p:cNvCxnSpPr>
            <p:nvPr/>
          </p:nvCxnSpPr>
          <p:spPr>
            <a:xfrm flipH="1" flipV="1">
              <a:off x="5306158" y="3490547"/>
              <a:ext cx="164753" cy="8961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6489894" y="302455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椭圆 50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1" name="椭圆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8871" t="-10377" r="-10484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2700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直接箭头连接符 53"/>
            <p:cNvCxnSpPr>
              <a:stCxn id="5" idx="6"/>
              <a:endCxn id="51" idx="2"/>
            </p:cNvCxnSpPr>
            <p:nvPr/>
          </p:nvCxnSpPr>
          <p:spPr>
            <a:xfrm>
              <a:off x="5539154" y="3257551"/>
              <a:ext cx="95074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5923041" y="2908132"/>
              <a:ext cx="1094936" cy="270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avg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5359749" y="2367604"/>
                  <a:ext cx="469551" cy="270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749" y="2367604"/>
                  <a:ext cx="469551" cy="27009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4164729" y="2771796"/>
                  <a:ext cx="469551" cy="270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729" y="2771796"/>
                  <a:ext cx="469551" cy="27009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354702" y="3751276"/>
                  <a:ext cx="469551" cy="270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702" y="3751276"/>
                  <a:ext cx="469551" cy="27009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5346098" y="3791329"/>
                  <a:ext cx="469551" cy="270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098" y="3791329"/>
                  <a:ext cx="469551" cy="27009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22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19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2021-12-20T08:41:35Z</dcterms:created>
  <dcterms:modified xsi:type="dcterms:W3CDTF">2021-12-25T11:06:40Z</dcterms:modified>
</cp:coreProperties>
</file>