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5400675" cy="2879725"/>
  <p:notesSz cx="6858000" cy="9144000"/>
  <p:defaultTextStyle>
    <a:defPPr>
      <a:defRPr lang="zh-CN"/>
    </a:defPPr>
    <a:lvl1pPr marL="0" algn="l" defTabSz="1042965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>
        <p:scale>
          <a:sx n="125" d="100"/>
          <a:sy n="125" d="100"/>
        </p:scale>
        <p:origin x="277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471289"/>
            <a:ext cx="4050506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512522"/>
            <a:ext cx="4050506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E66-40CB-40EF-A9E6-917FE63AE5D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858E-7670-4118-8064-ECCB280D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2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E66-40CB-40EF-A9E6-917FE63AE5D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858E-7670-4118-8064-ECCB280D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53319"/>
            <a:ext cx="1164521" cy="24404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53319"/>
            <a:ext cx="3426053" cy="244043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E66-40CB-40EF-A9E6-917FE63AE5D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858E-7670-4118-8064-ECCB280D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7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E66-40CB-40EF-A9E6-917FE63AE5D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858E-7670-4118-8064-ECCB280D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8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717932"/>
            <a:ext cx="4658082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927150"/>
            <a:ext cx="4658082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E66-40CB-40EF-A9E6-917FE63AE5D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858E-7670-4118-8064-ECCB280D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6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766593"/>
            <a:ext cx="2295287" cy="18271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766593"/>
            <a:ext cx="2295287" cy="18271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E66-40CB-40EF-A9E6-917FE63AE5D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858E-7670-4118-8064-ECCB280D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2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53319"/>
            <a:ext cx="4658082" cy="5566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705933"/>
            <a:ext cx="228473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1051899"/>
            <a:ext cx="2284738" cy="15471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705933"/>
            <a:ext cx="2295990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051899"/>
            <a:ext cx="2295990" cy="15471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E66-40CB-40EF-A9E6-917FE63AE5D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858E-7670-4118-8064-ECCB280D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7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E66-40CB-40EF-A9E6-917FE63AE5D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858E-7670-4118-8064-ECCB280D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7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E66-40CB-40EF-A9E6-917FE63AE5D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858E-7670-4118-8064-ECCB280D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982"/>
            <a:ext cx="174185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414627"/>
            <a:ext cx="273409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863918"/>
            <a:ext cx="174185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E66-40CB-40EF-A9E6-917FE63AE5D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858E-7670-4118-8064-ECCB280D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982"/>
            <a:ext cx="174185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414627"/>
            <a:ext cx="273409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863918"/>
            <a:ext cx="174185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E66-40CB-40EF-A9E6-917FE63AE5D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858E-7670-4118-8064-ECCB280D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65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53319"/>
            <a:ext cx="465808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766593"/>
            <a:ext cx="465808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D8E66-40CB-40EF-A9E6-917FE63AE5D3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669079"/>
            <a:ext cx="182272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5858E-7670-4118-8064-ECCB280DA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344480" y="156347"/>
            <a:ext cx="4776197" cy="2549897"/>
            <a:chOff x="3329940" y="909233"/>
            <a:chExt cx="5775960" cy="3083647"/>
          </a:xfrm>
        </p:grpSpPr>
        <p:sp>
          <p:nvSpPr>
            <p:cNvPr id="22" name="矩形 21"/>
            <p:cNvSpPr/>
            <p:nvPr/>
          </p:nvSpPr>
          <p:spPr>
            <a:xfrm>
              <a:off x="5364480" y="1333500"/>
              <a:ext cx="1541000" cy="219456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13" tIns="37806" rIns="75613" bIns="378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88"/>
            </a:p>
          </p:txBody>
        </p:sp>
        <p:sp>
          <p:nvSpPr>
            <p:cNvPr id="4" name="矩形 3"/>
            <p:cNvSpPr/>
            <p:nvPr/>
          </p:nvSpPr>
          <p:spPr>
            <a:xfrm>
              <a:off x="5530362" y="1565031"/>
              <a:ext cx="1239715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13" tIns="37806" rIns="75613" bIns="378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92" b="1" dirty="0">
                  <a:solidFill>
                    <a:schemeClr val="tx1"/>
                  </a:solidFill>
                </a:rPr>
                <a:t>Intersection 1</a:t>
              </a:r>
              <a:endParaRPr lang="zh-CN" altLang="en-US" sz="992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30361" y="2130669"/>
              <a:ext cx="1239715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13" tIns="37806" rIns="75613" bIns="378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92" b="1" dirty="0">
                  <a:solidFill>
                    <a:schemeClr val="tx1"/>
                  </a:solidFill>
                </a:rPr>
                <a:t>Intersection 2</a:t>
              </a:r>
              <a:endParaRPr lang="zh-CN" altLang="en-US" sz="992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530361" y="2941027"/>
              <a:ext cx="1239715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13" tIns="37806" rIns="75613" bIns="378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92" b="1" dirty="0">
                  <a:solidFill>
                    <a:schemeClr val="tx1"/>
                  </a:solidFill>
                </a:rPr>
                <a:t>Intersection N</a:t>
              </a:r>
              <a:endParaRPr lang="zh-CN" altLang="en-US" sz="992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80827" y="2567355"/>
              <a:ext cx="500223" cy="4513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88" b="1" dirty="0"/>
                <a:t>…</a:t>
              </a:r>
              <a:endParaRPr lang="zh-CN" altLang="en-US" sz="1488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642838" y="1674935"/>
              <a:ext cx="58249" cy="150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13" tIns="37806" rIns="75613" bIns="378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88"/>
            </a:p>
          </p:txBody>
        </p:sp>
        <p:cxnSp>
          <p:nvCxnSpPr>
            <p:cNvPr id="10" name="直接箭头连接符 9"/>
            <p:cNvCxnSpPr>
              <a:stCxn id="4" idx="3"/>
            </p:cNvCxnSpPr>
            <p:nvPr/>
          </p:nvCxnSpPr>
          <p:spPr>
            <a:xfrm>
              <a:off x="6770077" y="1736481"/>
              <a:ext cx="18727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" idx="3"/>
            </p:cNvCxnSpPr>
            <p:nvPr/>
          </p:nvCxnSpPr>
          <p:spPr>
            <a:xfrm>
              <a:off x="6770076" y="2302119"/>
              <a:ext cx="187276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3"/>
            </p:cNvCxnSpPr>
            <p:nvPr/>
          </p:nvCxnSpPr>
          <p:spPr>
            <a:xfrm flipV="1">
              <a:off x="6770076" y="3109913"/>
              <a:ext cx="1872763" cy="25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63728" y="1474870"/>
              <a:ext cx="1158240" cy="28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10" b="1" dirty="0"/>
                <a:t>Observation 1</a:t>
              </a:r>
              <a:endParaRPr lang="zh-CN" altLang="en-US" sz="910" b="1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963728" y="2040509"/>
              <a:ext cx="1158240" cy="28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10" b="1" dirty="0"/>
                <a:t>Observation 2</a:t>
              </a:r>
              <a:endParaRPr lang="zh-CN" altLang="en-US" sz="91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63728" y="2848303"/>
              <a:ext cx="1158240" cy="28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10" b="1" dirty="0"/>
                <a:t>Observation N</a:t>
              </a:r>
              <a:endParaRPr lang="zh-CN" altLang="en-US" sz="910" b="1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530361" y="909233"/>
              <a:ext cx="1158240" cy="296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92" b="1" dirty="0"/>
                <a:t>Environment</a:t>
              </a:r>
              <a:endParaRPr lang="zh-CN" altLang="en-US" sz="992" b="1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632982" y="1831934"/>
              <a:ext cx="1028700" cy="940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5613" tIns="37806" rIns="75613" bIns="378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88" dirty="0"/>
                <a:t>DRL Agent</a:t>
              </a:r>
              <a:endParaRPr lang="zh-CN" altLang="en-US" sz="1488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4669705" y="1760319"/>
              <a:ext cx="813583" cy="3596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4669706" y="1736481"/>
              <a:ext cx="860655" cy="9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4389120" y="2040509"/>
              <a:ext cx="0" cy="9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4" idx="3"/>
              <a:endCxn id="5" idx="1"/>
            </p:cNvCxnSpPr>
            <p:nvPr/>
          </p:nvCxnSpPr>
          <p:spPr>
            <a:xfrm flipV="1">
              <a:off x="4661682" y="2302119"/>
              <a:ext cx="8686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>
              <a:off x="4669706" y="2428143"/>
              <a:ext cx="8606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4661682" y="2590122"/>
              <a:ext cx="868679" cy="5197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 flipV="1">
              <a:off x="4669705" y="2772305"/>
              <a:ext cx="813583" cy="3376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4676999" y="1495936"/>
              <a:ext cx="795116" cy="28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10" b="1" dirty="0"/>
                <a:t>Action 1</a:t>
              </a:r>
              <a:endParaRPr lang="zh-CN" altLang="en-US" sz="910" b="1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702474" y="2080222"/>
              <a:ext cx="795116" cy="28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10" b="1" dirty="0"/>
                <a:t>Action 1</a:t>
              </a:r>
              <a:endParaRPr lang="zh-CN" altLang="en-US" sz="910" b="1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700812" y="2585341"/>
              <a:ext cx="795116" cy="281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10" b="1" dirty="0"/>
                <a:t>Action N</a:t>
              </a:r>
              <a:endParaRPr lang="zh-CN" altLang="en-US" sz="910" b="1" dirty="0"/>
            </a:p>
          </p:txBody>
        </p:sp>
        <p:cxnSp>
          <p:nvCxnSpPr>
            <p:cNvPr id="53" name="直接连接符 52"/>
            <p:cNvCxnSpPr>
              <a:stCxn id="8" idx="3"/>
            </p:cNvCxnSpPr>
            <p:nvPr/>
          </p:nvCxnSpPr>
          <p:spPr>
            <a:xfrm>
              <a:off x="8701087" y="2428143"/>
              <a:ext cx="40481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9105900" y="2428143"/>
              <a:ext cx="0" cy="15647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3329940" y="3992880"/>
              <a:ext cx="57759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329940" y="2302119"/>
              <a:ext cx="3030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3329940" y="2302119"/>
              <a:ext cx="0" cy="16907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7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22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2021-12-24T12:36:37Z</dcterms:created>
  <dcterms:modified xsi:type="dcterms:W3CDTF">2021-12-24T13:46:05Z</dcterms:modified>
</cp:coreProperties>
</file>