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310688" cy="3617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6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836" y="592098"/>
            <a:ext cx="6983016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836" y="1900242"/>
            <a:ext cx="6983016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6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961" y="192620"/>
            <a:ext cx="2007617" cy="30660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10" y="192620"/>
            <a:ext cx="5906468" cy="306601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61" y="901966"/>
            <a:ext cx="8030468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261" y="2421155"/>
            <a:ext cx="8030468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110" y="963102"/>
            <a:ext cx="3957042" cy="22955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536" y="963102"/>
            <a:ext cx="3957042" cy="22955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192621"/>
            <a:ext cx="8030468" cy="6992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23" y="886891"/>
            <a:ext cx="3938857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23" y="1321543"/>
            <a:ext cx="3938857" cy="19437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3536" y="886891"/>
            <a:ext cx="3958255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3536" y="1321543"/>
            <a:ext cx="3958255" cy="19437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5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241194"/>
            <a:ext cx="3002939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255" y="520913"/>
            <a:ext cx="4713536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323" y="1085374"/>
            <a:ext cx="3002939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6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241194"/>
            <a:ext cx="3002939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255" y="520913"/>
            <a:ext cx="4713536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323" y="1085374"/>
            <a:ext cx="3002939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110" y="192621"/>
            <a:ext cx="803046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110" y="963102"/>
            <a:ext cx="803046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110" y="3353270"/>
            <a:ext cx="20949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CAB8-612B-4AD7-B166-C49D9F01446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166" y="3353270"/>
            <a:ext cx="314235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5673" y="3353270"/>
            <a:ext cx="20949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577" y="747291"/>
            <a:ext cx="8453023" cy="2272134"/>
            <a:chOff x="1088423" y="2092570"/>
            <a:chExt cx="8368077" cy="218928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088423" y="2092570"/>
              <a:ext cx="3861645" cy="2189284"/>
              <a:chOff x="1035670" y="1450731"/>
              <a:chExt cx="6292144" cy="408569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035670" y="1450731"/>
                <a:ext cx="2103184" cy="2048608"/>
                <a:chOff x="1035670" y="1450730"/>
                <a:chExt cx="2718644" cy="2710705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3138854" y="1450731"/>
                <a:ext cx="2103184" cy="2048608"/>
                <a:chOff x="1035670" y="1450730"/>
                <a:chExt cx="2718644" cy="2710705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组合 40"/>
              <p:cNvGrpSpPr/>
              <p:nvPr/>
            </p:nvGrpSpPr>
            <p:grpSpPr>
              <a:xfrm>
                <a:off x="5216884" y="1450731"/>
                <a:ext cx="2103184" cy="2048608"/>
                <a:chOff x="1035670" y="1450730"/>
                <a:chExt cx="2718644" cy="2710705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52" name="直接连接符 51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组合 57"/>
              <p:cNvGrpSpPr/>
              <p:nvPr/>
            </p:nvGrpSpPr>
            <p:grpSpPr>
              <a:xfrm>
                <a:off x="1038742" y="3487821"/>
                <a:ext cx="2103184" cy="2048608"/>
                <a:chOff x="1035670" y="1450730"/>
                <a:chExt cx="2718644" cy="2710705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69" name="直接连接符 68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3141926" y="3487822"/>
                <a:ext cx="2103184" cy="2048608"/>
                <a:chOff x="1035670" y="1450730"/>
                <a:chExt cx="2718644" cy="2710705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5224630" y="3487821"/>
                <a:ext cx="2103184" cy="2048608"/>
                <a:chOff x="1035670" y="1450730"/>
                <a:chExt cx="2718644" cy="2710705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103" name="直接连接符 102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100" name="直接连接符 99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9" name="椭圆 108"/>
              <p:cNvSpPr/>
              <p:nvPr/>
            </p:nvSpPr>
            <p:spPr>
              <a:xfrm>
                <a:off x="1901892" y="2273357"/>
                <a:ext cx="370739" cy="38079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31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4005076" y="2284636"/>
                <a:ext cx="370739" cy="38079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31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6086178" y="2273357"/>
                <a:ext cx="370739" cy="38079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31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901892" y="4321725"/>
                <a:ext cx="370739" cy="38079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31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4005076" y="4321725"/>
                <a:ext cx="370739" cy="38079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31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081096" y="4321724"/>
                <a:ext cx="370739" cy="38079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31"/>
              </a:p>
            </p:txBody>
          </p:sp>
        </p:grpSp>
        <p:cxnSp>
          <p:nvCxnSpPr>
            <p:cNvPr id="117" name="直接连接符 116"/>
            <p:cNvCxnSpPr>
              <a:stCxn id="109" idx="6"/>
              <a:endCxn id="110" idx="2"/>
            </p:cNvCxnSpPr>
            <p:nvPr/>
          </p:nvCxnSpPr>
          <p:spPr>
            <a:xfrm>
              <a:off x="1847577" y="2635391"/>
              <a:ext cx="1063244" cy="604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0" idx="6"/>
              <a:endCxn id="111" idx="2"/>
            </p:cNvCxnSpPr>
            <p:nvPr/>
          </p:nvCxnSpPr>
          <p:spPr>
            <a:xfrm flipV="1">
              <a:off x="3138353" y="2635391"/>
              <a:ext cx="1049692" cy="60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9" idx="4"/>
              <a:endCxn id="112" idx="0"/>
            </p:cNvCxnSpPr>
            <p:nvPr/>
          </p:nvCxnSpPr>
          <p:spPr>
            <a:xfrm>
              <a:off x="1733811" y="2737415"/>
              <a:ext cx="0" cy="8935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2" idx="6"/>
              <a:endCxn id="113" idx="2"/>
            </p:cNvCxnSpPr>
            <p:nvPr/>
          </p:nvCxnSpPr>
          <p:spPr>
            <a:xfrm>
              <a:off x="1847577" y="3732990"/>
              <a:ext cx="10632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1" idx="4"/>
              <a:endCxn id="114" idx="0"/>
            </p:cNvCxnSpPr>
            <p:nvPr/>
          </p:nvCxnSpPr>
          <p:spPr>
            <a:xfrm flipH="1">
              <a:off x="4298692" y="2737415"/>
              <a:ext cx="3119" cy="8935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13" idx="6"/>
              <a:endCxn id="114" idx="2"/>
            </p:cNvCxnSpPr>
            <p:nvPr/>
          </p:nvCxnSpPr>
          <p:spPr>
            <a:xfrm flipV="1">
              <a:off x="3138353" y="3732989"/>
              <a:ext cx="1046573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0" idx="4"/>
              <a:endCxn id="113" idx="0"/>
            </p:cNvCxnSpPr>
            <p:nvPr/>
          </p:nvCxnSpPr>
          <p:spPr>
            <a:xfrm>
              <a:off x="3024587" y="2743458"/>
              <a:ext cx="0" cy="8875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箭头: 右 120">
              <a:extLst>
                <a:ext uri="{FF2B5EF4-FFF2-40B4-BE49-F238E27FC236}">
                  <a16:creationId xmlns:a16="http://schemas.microsoft.com/office/drawing/2014/main" id="{2CEC2216-E781-438A-A252-5345B2A1963E}"/>
                </a:ext>
              </a:extLst>
            </p:cNvPr>
            <p:cNvSpPr/>
            <p:nvPr/>
          </p:nvSpPr>
          <p:spPr>
            <a:xfrm>
              <a:off x="5285126" y="2976667"/>
              <a:ext cx="917621" cy="29739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31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660968" y="2507715"/>
              <a:ext cx="227532" cy="204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31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951744" y="2513758"/>
              <a:ext cx="227532" cy="204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31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9228968" y="2507715"/>
              <a:ext cx="227532" cy="204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31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660968" y="3605314"/>
              <a:ext cx="227532" cy="204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31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951744" y="3605314"/>
              <a:ext cx="227532" cy="204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31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9225849" y="3605313"/>
              <a:ext cx="227532" cy="204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31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6892617" y="2606718"/>
              <a:ext cx="1063244" cy="604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V="1">
              <a:off x="8183393" y="2606718"/>
              <a:ext cx="1049692" cy="60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6778851" y="2708742"/>
              <a:ext cx="0" cy="8935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6892617" y="3704317"/>
              <a:ext cx="10632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9343732" y="2708742"/>
              <a:ext cx="3119" cy="8935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8183393" y="3704316"/>
              <a:ext cx="1046573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8069627" y="2714785"/>
              <a:ext cx="0" cy="8875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38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2021-12-09T10:18:52Z</dcterms:created>
  <dcterms:modified xsi:type="dcterms:W3CDTF">2021-12-25T09:04:42Z</dcterms:modified>
</cp:coreProperties>
</file>