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5400675"/>
  <p:notesSz cx="6858000" cy="9144000"/>
  <p:defaultTextStyle>
    <a:defPPr>
      <a:defRPr lang="zh-CN"/>
    </a:defPPr>
    <a:lvl1pPr marL="0" algn="l" defTabSz="772394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1pPr>
    <a:lvl2pPr marL="386197" algn="l" defTabSz="772394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2pPr>
    <a:lvl3pPr marL="772394" algn="l" defTabSz="772394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3pPr>
    <a:lvl4pPr marL="1158591" algn="l" defTabSz="772394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4pPr>
    <a:lvl5pPr marL="1544787" algn="l" defTabSz="772394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5pPr>
    <a:lvl6pPr marL="1930984" algn="l" defTabSz="772394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6pPr>
    <a:lvl7pPr marL="2317181" algn="l" defTabSz="772394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7pPr>
    <a:lvl8pPr marL="2703378" algn="l" defTabSz="772394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8pPr>
    <a:lvl9pPr marL="3089575" algn="l" defTabSz="772394" rtl="0" eaLnBrk="1" latinLnBrk="0" hangingPunct="1">
      <a:defRPr sz="1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77" y="883861"/>
            <a:ext cx="80188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2836605"/>
            <a:ext cx="80188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0591-E3CD-436C-98F0-8804108D038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07BA-B514-4DB9-B2CA-9474F13BC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3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0591-E3CD-436C-98F0-8804108D038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07BA-B514-4DB9-B2CA-9474F13BC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0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287536"/>
            <a:ext cx="2305422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2" y="287536"/>
            <a:ext cx="6782619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0591-E3CD-436C-98F0-8804108D038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07BA-B514-4DB9-B2CA-9474F13BC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3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0591-E3CD-436C-98F0-8804108D038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07BA-B514-4DB9-B2CA-9474F13BC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11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3" y="1346419"/>
            <a:ext cx="9221689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3" y="3614203"/>
            <a:ext cx="9221689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0591-E3CD-436C-98F0-8804108D038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07BA-B514-4DB9-B2CA-9474F13BC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0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1437680"/>
            <a:ext cx="4544021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1437680"/>
            <a:ext cx="4544021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0591-E3CD-436C-98F0-8804108D038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07BA-B514-4DB9-B2CA-9474F13BC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287536"/>
            <a:ext cx="9221689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5" y="1323916"/>
            <a:ext cx="452313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5" y="1972747"/>
            <a:ext cx="452313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0" y="1323916"/>
            <a:ext cx="4545413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0" y="1972747"/>
            <a:ext cx="4545413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0591-E3CD-436C-98F0-8804108D038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07BA-B514-4DB9-B2CA-9474F13BC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0591-E3CD-436C-98F0-8804108D038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07BA-B514-4DB9-B2CA-9474F13BC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9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0591-E3CD-436C-98F0-8804108D038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07BA-B514-4DB9-B2CA-9474F13BC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3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360045"/>
            <a:ext cx="344838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777597"/>
            <a:ext cx="541273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1620202"/>
            <a:ext cx="344838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0591-E3CD-436C-98F0-8804108D038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07BA-B514-4DB9-B2CA-9474F13BC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9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360045"/>
            <a:ext cx="344838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777597"/>
            <a:ext cx="541273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1620202"/>
            <a:ext cx="344838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0591-E3CD-436C-98F0-8804108D038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07BA-B514-4DB9-B2CA-9474F13BC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5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287536"/>
            <a:ext cx="922168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1437680"/>
            <a:ext cx="922168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5005626"/>
            <a:ext cx="24056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40591-E3CD-436C-98F0-8804108D038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5005626"/>
            <a:ext cx="360848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5005626"/>
            <a:ext cx="24056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007BA-B514-4DB9-B2CA-9474F13BC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3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905" y="246819"/>
            <a:ext cx="10555405" cy="4660703"/>
            <a:chOff x="200567" y="135136"/>
            <a:chExt cx="10555405" cy="4660703"/>
          </a:xfrm>
        </p:grpSpPr>
        <p:sp>
          <p:nvSpPr>
            <p:cNvPr id="128" name="矩形 127"/>
            <p:cNvSpPr/>
            <p:nvPr/>
          </p:nvSpPr>
          <p:spPr>
            <a:xfrm>
              <a:off x="7003122" y="139420"/>
              <a:ext cx="3752850" cy="19307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 rot="5400000">
              <a:off x="8555831" y="1066559"/>
              <a:ext cx="504825" cy="9275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200567" y="3879214"/>
              <a:ext cx="4466492" cy="916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08268" y="139419"/>
              <a:ext cx="4466492" cy="309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1751892" y="370818"/>
              <a:ext cx="2641515" cy="2602081"/>
              <a:chOff x="5306731" y="738996"/>
              <a:chExt cx="4763916" cy="4043978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5306731" y="738996"/>
                <a:ext cx="4763916" cy="4043978"/>
                <a:chOff x="552717" y="1297919"/>
                <a:chExt cx="4763916" cy="4043978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1421950" y="2183382"/>
                  <a:ext cx="2854260" cy="2279219"/>
                  <a:chOff x="1035670" y="1450730"/>
                  <a:chExt cx="2718644" cy="2710705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DF32330E-3213-4325-83A8-7D65661DFC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867454" y="1674024"/>
                    <a:ext cx="1055077" cy="608490"/>
                    <a:chOff x="2077374" y="2867487"/>
                    <a:chExt cx="2441360" cy="907002"/>
                  </a:xfrm>
                </p:grpSpPr>
                <p:cxnSp>
                  <p:nvCxnSpPr>
                    <p:cNvPr id="70" name="直接连接符 69">
                      <a:extLst>
                        <a:ext uri="{FF2B5EF4-FFF2-40B4-BE49-F238E27FC236}">
                          <a16:creationId xmlns:a16="http://schemas.microsoft.com/office/drawing/2014/main" id="{4E188F26-347B-4C3F-B909-ED09D2ACEC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2867487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直接连接符 70">
                      <a:extLst>
                        <a:ext uri="{FF2B5EF4-FFF2-40B4-BE49-F238E27FC236}">
                          <a16:creationId xmlns:a16="http://schemas.microsoft.com/office/drawing/2014/main" id="{A7CE9A2F-D1FF-4570-96EB-8B482E4691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315070"/>
                      <a:ext cx="244136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直接连接符 71">
                      <a:extLst>
                        <a:ext uri="{FF2B5EF4-FFF2-40B4-BE49-F238E27FC236}">
                          <a16:creationId xmlns:a16="http://schemas.microsoft.com/office/drawing/2014/main" id="{DD6578D8-7C1C-46C6-848C-59F2497E74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774489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DF32330E-3213-4325-83A8-7D65661DFCDB}"/>
                      </a:ext>
                    </a:extLst>
                  </p:cNvPr>
                  <p:cNvGrpSpPr/>
                  <p:nvPr/>
                </p:nvGrpSpPr>
                <p:grpSpPr>
                  <a:xfrm>
                    <a:off x="2699237" y="2505808"/>
                    <a:ext cx="1055077" cy="608490"/>
                    <a:chOff x="2077374" y="2867487"/>
                    <a:chExt cx="2441360" cy="907002"/>
                  </a:xfrm>
                </p:grpSpPr>
                <p:cxnSp>
                  <p:nvCxnSpPr>
                    <p:cNvPr id="67" name="直接连接符 66">
                      <a:extLst>
                        <a:ext uri="{FF2B5EF4-FFF2-40B4-BE49-F238E27FC236}">
                          <a16:creationId xmlns:a16="http://schemas.microsoft.com/office/drawing/2014/main" id="{4E188F26-347B-4C3F-B909-ED09D2ACEC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2867487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连接符 67">
                      <a:extLst>
                        <a:ext uri="{FF2B5EF4-FFF2-40B4-BE49-F238E27FC236}">
                          <a16:creationId xmlns:a16="http://schemas.microsoft.com/office/drawing/2014/main" id="{A7CE9A2F-D1FF-4570-96EB-8B482E4691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315070"/>
                      <a:ext cx="244136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直接连接符 68">
                      <a:extLst>
                        <a:ext uri="{FF2B5EF4-FFF2-40B4-BE49-F238E27FC236}">
                          <a16:creationId xmlns:a16="http://schemas.microsoft.com/office/drawing/2014/main" id="{DD6578D8-7C1C-46C6-848C-59F2497E74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774489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9" name="组合 58">
                    <a:extLst>
                      <a:ext uri="{FF2B5EF4-FFF2-40B4-BE49-F238E27FC236}">
                        <a16:creationId xmlns:a16="http://schemas.microsoft.com/office/drawing/2014/main" id="{DF32330E-3213-4325-83A8-7D65661DFC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871423" y="3329652"/>
                    <a:ext cx="1055077" cy="608490"/>
                    <a:chOff x="2077374" y="2867487"/>
                    <a:chExt cx="2441360" cy="907002"/>
                  </a:xfrm>
                </p:grpSpPr>
                <p:cxnSp>
                  <p:nvCxnSpPr>
                    <p:cNvPr id="64" name="直接连接符 63">
                      <a:extLst>
                        <a:ext uri="{FF2B5EF4-FFF2-40B4-BE49-F238E27FC236}">
                          <a16:creationId xmlns:a16="http://schemas.microsoft.com/office/drawing/2014/main" id="{4E188F26-347B-4C3F-B909-ED09D2ACEC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2867487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直接连接符 64">
                      <a:extLst>
                        <a:ext uri="{FF2B5EF4-FFF2-40B4-BE49-F238E27FC236}">
                          <a16:creationId xmlns:a16="http://schemas.microsoft.com/office/drawing/2014/main" id="{A7CE9A2F-D1FF-4570-96EB-8B482E4691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315070"/>
                      <a:ext cx="244136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连接符 65">
                      <a:extLst>
                        <a:ext uri="{FF2B5EF4-FFF2-40B4-BE49-F238E27FC236}">
                          <a16:creationId xmlns:a16="http://schemas.microsoft.com/office/drawing/2014/main" id="{DD6578D8-7C1C-46C6-848C-59F2497E74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774489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" name="组合 59">
                    <a:extLst>
                      <a:ext uri="{FF2B5EF4-FFF2-40B4-BE49-F238E27FC236}">
                        <a16:creationId xmlns:a16="http://schemas.microsoft.com/office/drawing/2014/main" id="{DF32330E-3213-4325-83A8-7D65661DFCDB}"/>
                      </a:ext>
                    </a:extLst>
                  </p:cNvPr>
                  <p:cNvGrpSpPr/>
                  <p:nvPr/>
                </p:nvGrpSpPr>
                <p:grpSpPr>
                  <a:xfrm>
                    <a:off x="1035670" y="2505808"/>
                    <a:ext cx="1055077" cy="608490"/>
                    <a:chOff x="2077374" y="2867487"/>
                    <a:chExt cx="2441360" cy="907002"/>
                  </a:xfrm>
                </p:grpSpPr>
                <p:cxnSp>
                  <p:nvCxnSpPr>
                    <p:cNvPr id="61" name="直接连接符 60">
                      <a:extLst>
                        <a:ext uri="{FF2B5EF4-FFF2-40B4-BE49-F238E27FC236}">
                          <a16:creationId xmlns:a16="http://schemas.microsoft.com/office/drawing/2014/main" id="{4E188F26-347B-4C3F-B909-ED09D2ACEC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2867487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直接连接符 61">
                      <a:extLst>
                        <a:ext uri="{FF2B5EF4-FFF2-40B4-BE49-F238E27FC236}">
                          <a16:creationId xmlns:a16="http://schemas.microsoft.com/office/drawing/2014/main" id="{A7CE9A2F-D1FF-4570-96EB-8B482E4691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315070"/>
                      <a:ext cx="244136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直接连接符 62">
                      <a:extLst>
                        <a:ext uri="{FF2B5EF4-FFF2-40B4-BE49-F238E27FC236}">
                          <a16:creationId xmlns:a16="http://schemas.microsoft.com/office/drawing/2014/main" id="{DD6578D8-7C1C-46C6-848C-59F2497E74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774489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2533824" y="4451427"/>
                  <a:ext cx="642998" cy="890470"/>
                  <a:chOff x="5599680" y="4614635"/>
                  <a:chExt cx="642998" cy="890470"/>
                </a:xfrm>
              </p:grpSpPr>
              <p:cxnSp>
                <p:nvCxnSpPr>
                  <p:cNvPr id="54" name="直接连接符 53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156114" y="5061539"/>
                    <a:ext cx="887131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479889" y="5061540"/>
                    <a:ext cx="887131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799112" y="5058201"/>
                    <a:ext cx="887131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2525561" y="1297919"/>
                  <a:ext cx="651260" cy="903316"/>
                  <a:chOff x="5591418" y="4614635"/>
                  <a:chExt cx="651260" cy="903316"/>
                </a:xfrm>
              </p:grpSpPr>
              <p:cxnSp>
                <p:nvCxnSpPr>
                  <p:cNvPr id="51" name="直接连接符 50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147852" y="5058201"/>
                    <a:ext cx="887131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919104" y="4617974"/>
                    <a:ext cx="4351" cy="89997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234359" y="4614635"/>
                    <a:ext cx="8319" cy="90331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组合 43"/>
                <p:cNvGrpSpPr/>
                <p:nvPr/>
              </p:nvGrpSpPr>
              <p:grpSpPr>
                <a:xfrm rot="5400000">
                  <a:off x="742136" y="2881095"/>
                  <a:ext cx="511631" cy="890470"/>
                  <a:chOff x="5599680" y="4614635"/>
                  <a:chExt cx="642998" cy="890470"/>
                </a:xfrm>
              </p:grpSpPr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DD6578D8-7C1C-46C6-848C-59F2497E7428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156114" y="5061539"/>
                    <a:ext cx="887131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>
                    <a:extLst>
                      <a:ext uri="{FF2B5EF4-FFF2-40B4-BE49-F238E27FC236}">
                        <a16:creationId xmlns:a16="http://schemas.microsoft.com/office/drawing/2014/main" id="{A7CE9A2F-D1FF-4570-96EB-8B482E46910B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479889" y="5061540"/>
                    <a:ext cx="887131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>
                    <a:extLst>
                      <a:ext uri="{FF2B5EF4-FFF2-40B4-BE49-F238E27FC236}">
                        <a16:creationId xmlns:a16="http://schemas.microsoft.com/office/drawing/2014/main" id="{4E188F26-347B-4C3F-B909-ED09D2ACEC3B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5799112" y="5058201"/>
                    <a:ext cx="887131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4208925" y="3070514"/>
                  <a:ext cx="110770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4208925" y="3326328"/>
                  <a:ext cx="1107708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4208925" y="3582145"/>
                  <a:ext cx="110770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圆角矩形 72"/>
              <p:cNvSpPr/>
              <p:nvPr/>
            </p:nvSpPr>
            <p:spPr>
              <a:xfrm>
                <a:off x="7351526" y="2068025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7345227" y="1676115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7697364" y="3141284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 rot="5400000">
                <a:off x="8041806" y="2482877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5400000">
                <a:off x="8389024" y="2482878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 rot="5400000">
                <a:off x="8738753" y="2482878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圆角矩形 88"/>
            <p:cNvSpPr/>
            <p:nvPr/>
          </p:nvSpPr>
          <p:spPr>
            <a:xfrm>
              <a:off x="485648" y="1066560"/>
              <a:ext cx="615462" cy="1240613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648210" y="1159316"/>
              <a:ext cx="281354" cy="26693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648210" y="1530262"/>
              <a:ext cx="281354" cy="26693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648210" y="1901208"/>
              <a:ext cx="281354" cy="26693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66529" y="370818"/>
              <a:ext cx="1231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Environment</a:t>
              </a:r>
              <a:endParaRPr lang="zh-CN" altLang="en-US" sz="1400" b="1" dirty="0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535970" y="4320868"/>
              <a:ext cx="3811089" cy="274699"/>
              <a:chOff x="1922584" y="4897901"/>
              <a:chExt cx="1584960" cy="121920"/>
            </a:xfrm>
          </p:grpSpPr>
          <p:grpSp>
            <p:nvGrpSpPr>
              <p:cNvPr id="99" name="组合 98"/>
              <p:cNvGrpSpPr/>
              <p:nvPr/>
            </p:nvGrpSpPr>
            <p:grpSpPr>
              <a:xfrm rot="5400000">
                <a:off x="2059744" y="4760741"/>
                <a:ext cx="121920" cy="396240"/>
                <a:chOff x="6614160" y="830580"/>
                <a:chExt cx="121920" cy="396240"/>
              </a:xfrm>
            </p:grpSpPr>
            <p:sp>
              <p:nvSpPr>
                <p:cNvPr id="95" name="矩形 94"/>
                <p:cNvSpPr/>
                <p:nvPr/>
              </p:nvSpPr>
              <p:spPr>
                <a:xfrm>
                  <a:off x="6614160" y="830580"/>
                  <a:ext cx="121920" cy="990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6614160" y="929640"/>
                  <a:ext cx="121920" cy="990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6614160" y="1028700"/>
                  <a:ext cx="121920" cy="990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6614160" y="1127760"/>
                  <a:ext cx="121920" cy="990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 rot="5400000">
                <a:off x="2455984" y="4760741"/>
                <a:ext cx="121920" cy="396240"/>
                <a:chOff x="6614160" y="830580"/>
                <a:chExt cx="121920" cy="396240"/>
              </a:xfrm>
            </p:grpSpPr>
            <p:sp>
              <p:nvSpPr>
                <p:cNvPr id="101" name="矩形 100"/>
                <p:cNvSpPr/>
                <p:nvPr/>
              </p:nvSpPr>
              <p:spPr>
                <a:xfrm>
                  <a:off x="6614160" y="830580"/>
                  <a:ext cx="121920" cy="990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6614160" y="929640"/>
                  <a:ext cx="121920" cy="990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6614160" y="1028700"/>
                  <a:ext cx="121920" cy="990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6614160" y="1127760"/>
                  <a:ext cx="121920" cy="990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 rot="5400000">
                <a:off x="2852224" y="4760741"/>
                <a:ext cx="121920" cy="396240"/>
                <a:chOff x="6614160" y="830580"/>
                <a:chExt cx="121920" cy="396240"/>
              </a:xfrm>
              <a:solidFill>
                <a:schemeClr val="accent2"/>
              </a:solidFill>
            </p:grpSpPr>
            <p:sp>
              <p:nvSpPr>
                <p:cNvPr id="106" name="矩形 105"/>
                <p:cNvSpPr/>
                <p:nvPr/>
              </p:nvSpPr>
              <p:spPr>
                <a:xfrm>
                  <a:off x="6614160" y="830580"/>
                  <a:ext cx="121920" cy="990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6614160" y="929640"/>
                  <a:ext cx="121920" cy="990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6614160" y="1028700"/>
                  <a:ext cx="121920" cy="990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矩形 108"/>
                <p:cNvSpPr/>
                <p:nvPr/>
              </p:nvSpPr>
              <p:spPr>
                <a:xfrm>
                  <a:off x="6614160" y="1127760"/>
                  <a:ext cx="121920" cy="990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 rot="5400000">
                <a:off x="3248464" y="4760741"/>
                <a:ext cx="121920" cy="396240"/>
                <a:chOff x="6614160" y="830580"/>
                <a:chExt cx="121920" cy="396240"/>
              </a:xfrm>
              <a:solidFill>
                <a:schemeClr val="accent6"/>
              </a:solidFill>
            </p:grpSpPr>
            <p:sp>
              <p:nvSpPr>
                <p:cNvPr id="111" name="矩形 110"/>
                <p:cNvSpPr/>
                <p:nvPr/>
              </p:nvSpPr>
              <p:spPr>
                <a:xfrm>
                  <a:off x="6614160" y="830580"/>
                  <a:ext cx="121920" cy="990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矩形 111"/>
                <p:cNvSpPr/>
                <p:nvPr/>
              </p:nvSpPr>
              <p:spPr>
                <a:xfrm>
                  <a:off x="6614160" y="929640"/>
                  <a:ext cx="121920" cy="990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6614160" y="1028700"/>
                  <a:ext cx="121920" cy="990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6614160" y="1127760"/>
                  <a:ext cx="121920" cy="990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17" name="文本框 116"/>
            <p:cNvSpPr txBox="1"/>
            <p:nvPr/>
          </p:nvSpPr>
          <p:spPr>
            <a:xfrm>
              <a:off x="308571" y="3946153"/>
              <a:ext cx="1169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State</a:t>
              </a:r>
              <a:endParaRPr lang="zh-CN" altLang="en-US" sz="1400" b="1" dirty="0"/>
            </a:p>
          </p:txBody>
        </p:sp>
        <p:cxnSp>
          <p:nvCxnSpPr>
            <p:cNvPr id="119" name="直接箭头连接符 118"/>
            <p:cNvCxnSpPr>
              <a:stCxn id="93" idx="2"/>
              <a:endCxn id="116" idx="0"/>
            </p:cNvCxnSpPr>
            <p:nvPr/>
          </p:nvCxnSpPr>
          <p:spPr>
            <a:xfrm flipH="1">
              <a:off x="2433814" y="3234311"/>
              <a:ext cx="7701" cy="64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竖卷形 121"/>
            <p:cNvSpPr/>
            <p:nvPr/>
          </p:nvSpPr>
          <p:spPr>
            <a:xfrm>
              <a:off x="7312292" y="699657"/>
              <a:ext cx="781050" cy="856630"/>
            </a:xfrm>
            <a:prstGeom prst="verticalScroll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8555832" y="1066560"/>
              <a:ext cx="504825" cy="927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动作按钮: 帮助 124">
              <a:hlinkClick r:id="" action="ppaction://noaction" highlightClick="1"/>
            </p:cNvPr>
            <p:cNvSpPr/>
            <p:nvPr/>
          </p:nvSpPr>
          <p:spPr>
            <a:xfrm>
              <a:off x="9523143" y="699657"/>
              <a:ext cx="742950" cy="856630"/>
            </a:xfrm>
            <a:prstGeom prst="actionButtonHelp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7118129" y="1622574"/>
              <a:ext cx="1169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Exploit</a:t>
              </a:r>
              <a:endParaRPr lang="zh-CN" altLang="en-US" sz="1400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309930" y="1627882"/>
              <a:ext cx="1169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Explore</a:t>
              </a:r>
              <a:endParaRPr lang="zh-CN" altLang="en-US" sz="14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118129" y="325595"/>
              <a:ext cx="1169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Agent</a:t>
              </a:r>
              <a:endParaRPr lang="zh-CN" altLang="en-US" sz="1400" b="1" dirty="0"/>
            </a:p>
          </p:txBody>
        </p:sp>
        <p:cxnSp>
          <p:nvCxnSpPr>
            <p:cNvPr id="131" name="直接连接符 130"/>
            <p:cNvCxnSpPr>
              <a:stCxn id="116" idx="3"/>
            </p:cNvCxnSpPr>
            <p:nvPr/>
          </p:nvCxnSpPr>
          <p:spPr>
            <a:xfrm flipV="1">
              <a:off x="4667059" y="4320868"/>
              <a:ext cx="4212488" cy="166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 flipH="1" flipV="1">
              <a:off x="8854621" y="2070153"/>
              <a:ext cx="24926" cy="2250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 flipV="1">
              <a:off x="4674760" y="442913"/>
              <a:ext cx="2328362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endCxn id="93" idx="3"/>
            </p:cNvCxnSpPr>
            <p:nvPr/>
          </p:nvCxnSpPr>
          <p:spPr>
            <a:xfrm flipH="1">
              <a:off x="4674760" y="1673843"/>
              <a:ext cx="2328362" cy="130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文本框 140"/>
            <p:cNvSpPr txBox="1"/>
            <p:nvPr/>
          </p:nvSpPr>
          <p:spPr>
            <a:xfrm>
              <a:off x="4589475" y="135136"/>
              <a:ext cx="1169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Reward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33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6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</cp:revision>
  <dcterms:created xsi:type="dcterms:W3CDTF">2021-12-24T12:09:30Z</dcterms:created>
  <dcterms:modified xsi:type="dcterms:W3CDTF">2021-12-24T13:47:31Z</dcterms:modified>
</cp:coreProperties>
</file>