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0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7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0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6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8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1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4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1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CAB8-612B-4AD7-B166-C49D9F0144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AEC9-6FF8-4D86-AE4A-1063BF6CD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/>
          <p:cNvGrpSpPr/>
          <p:nvPr/>
        </p:nvGrpSpPr>
        <p:grpSpPr>
          <a:xfrm>
            <a:off x="1088423" y="2092570"/>
            <a:ext cx="3861645" cy="2189284"/>
            <a:chOff x="1035670" y="1450731"/>
            <a:chExt cx="6292144" cy="4085699"/>
          </a:xfrm>
        </p:grpSpPr>
        <p:grpSp>
          <p:nvGrpSpPr>
            <p:cNvPr id="23" name="组合 22"/>
            <p:cNvGrpSpPr/>
            <p:nvPr/>
          </p:nvGrpSpPr>
          <p:grpSpPr>
            <a:xfrm>
              <a:off x="1035670" y="1450731"/>
              <a:ext cx="2103184" cy="2048608"/>
              <a:chOff x="1035670" y="1450730"/>
              <a:chExt cx="2718644" cy="2710705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67454" y="1674024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2699237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71423" y="3329652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1035670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组合 23"/>
            <p:cNvGrpSpPr/>
            <p:nvPr/>
          </p:nvGrpSpPr>
          <p:grpSpPr>
            <a:xfrm>
              <a:off x="3138854" y="1450731"/>
              <a:ext cx="2103184" cy="2048608"/>
              <a:chOff x="1035670" y="1450730"/>
              <a:chExt cx="2718644" cy="2710705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67454" y="1674024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2699237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71423" y="3329652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1035670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组合 40"/>
            <p:cNvGrpSpPr/>
            <p:nvPr/>
          </p:nvGrpSpPr>
          <p:grpSpPr>
            <a:xfrm>
              <a:off x="5216884" y="1450731"/>
              <a:ext cx="2103184" cy="2048608"/>
              <a:chOff x="1035670" y="1450730"/>
              <a:chExt cx="2718644" cy="2710705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67454" y="1674024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2699237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71423" y="3329652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1035670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组合 57"/>
            <p:cNvGrpSpPr/>
            <p:nvPr/>
          </p:nvGrpSpPr>
          <p:grpSpPr>
            <a:xfrm>
              <a:off x="1038742" y="3487821"/>
              <a:ext cx="2103184" cy="2048608"/>
              <a:chOff x="1035670" y="1450730"/>
              <a:chExt cx="2718644" cy="2710705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67454" y="1674024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2699237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71423" y="3329652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1035670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组合 74"/>
            <p:cNvGrpSpPr/>
            <p:nvPr/>
          </p:nvGrpSpPr>
          <p:grpSpPr>
            <a:xfrm>
              <a:off x="3141926" y="3487822"/>
              <a:ext cx="2103184" cy="2048608"/>
              <a:chOff x="1035670" y="1450730"/>
              <a:chExt cx="2718644" cy="2710705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67454" y="1674024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2699237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71423" y="3329652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1035670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组合 91"/>
            <p:cNvGrpSpPr/>
            <p:nvPr/>
          </p:nvGrpSpPr>
          <p:grpSpPr>
            <a:xfrm>
              <a:off x="5224630" y="3487821"/>
              <a:ext cx="2103184" cy="2048608"/>
              <a:chOff x="1035670" y="1450730"/>
              <a:chExt cx="2718644" cy="2710705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67454" y="1674024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2699237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71423" y="3329652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1035670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椭圆 108"/>
            <p:cNvSpPr/>
            <p:nvPr/>
          </p:nvSpPr>
          <p:spPr>
            <a:xfrm>
              <a:off x="1901892" y="2273357"/>
              <a:ext cx="370739" cy="3807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005076" y="2284636"/>
              <a:ext cx="370739" cy="3807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086178" y="2273357"/>
              <a:ext cx="370739" cy="3807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901892" y="4321725"/>
              <a:ext cx="370739" cy="3807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005076" y="4321725"/>
              <a:ext cx="370739" cy="3807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6081096" y="4321724"/>
              <a:ext cx="370739" cy="3807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7" name="直接连接符 116"/>
          <p:cNvCxnSpPr>
            <a:stCxn id="109" idx="6"/>
            <a:endCxn id="110" idx="2"/>
          </p:cNvCxnSpPr>
          <p:nvPr/>
        </p:nvCxnSpPr>
        <p:spPr>
          <a:xfrm>
            <a:off x="1847577" y="2635391"/>
            <a:ext cx="1063244" cy="604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0" idx="6"/>
            <a:endCxn id="111" idx="2"/>
          </p:cNvCxnSpPr>
          <p:nvPr/>
        </p:nvCxnSpPr>
        <p:spPr>
          <a:xfrm flipV="1">
            <a:off x="3138353" y="2635391"/>
            <a:ext cx="1049692" cy="60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9" idx="4"/>
            <a:endCxn id="112" idx="0"/>
          </p:cNvCxnSpPr>
          <p:nvPr/>
        </p:nvCxnSpPr>
        <p:spPr>
          <a:xfrm>
            <a:off x="1733811" y="2737415"/>
            <a:ext cx="0" cy="8935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12" idx="6"/>
            <a:endCxn id="113" idx="2"/>
          </p:cNvCxnSpPr>
          <p:nvPr/>
        </p:nvCxnSpPr>
        <p:spPr>
          <a:xfrm>
            <a:off x="1847577" y="3732990"/>
            <a:ext cx="10632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11" idx="4"/>
            <a:endCxn id="114" idx="0"/>
          </p:cNvCxnSpPr>
          <p:nvPr/>
        </p:nvCxnSpPr>
        <p:spPr>
          <a:xfrm flipH="1">
            <a:off x="4298692" y="2737415"/>
            <a:ext cx="3119" cy="893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3" idx="6"/>
            <a:endCxn id="114" idx="2"/>
          </p:cNvCxnSpPr>
          <p:nvPr/>
        </p:nvCxnSpPr>
        <p:spPr>
          <a:xfrm flipV="1">
            <a:off x="3138353" y="3732989"/>
            <a:ext cx="104657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0" idx="4"/>
            <a:endCxn id="113" idx="0"/>
          </p:cNvCxnSpPr>
          <p:nvPr/>
        </p:nvCxnSpPr>
        <p:spPr>
          <a:xfrm>
            <a:off x="3024587" y="2743458"/>
            <a:ext cx="0" cy="8875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箭头: 右 120">
            <a:extLst>
              <a:ext uri="{FF2B5EF4-FFF2-40B4-BE49-F238E27FC236}">
                <a16:creationId xmlns:a16="http://schemas.microsoft.com/office/drawing/2014/main" id="{2CEC2216-E781-438A-A252-5345B2A1963E}"/>
              </a:ext>
            </a:extLst>
          </p:cNvPr>
          <p:cNvSpPr/>
          <p:nvPr/>
        </p:nvSpPr>
        <p:spPr>
          <a:xfrm>
            <a:off x="5285126" y="2976667"/>
            <a:ext cx="917621" cy="2973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6660968" y="2507715"/>
            <a:ext cx="227532" cy="204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7951744" y="2513758"/>
            <a:ext cx="227532" cy="204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9228968" y="2507715"/>
            <a:ext cx="227532" cy="204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6660968" y="3605314"/>
            <a:ext cx="227532" cy="204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951744" y="3605314"/>
            <a:ext cx="227532" cy="204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9225849" y="3605313"/>
            <a:ext cx="227532" cy="204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>
            <a:off x="6892617" y="2606718"/>
            <a:ext cx="1063244" cy="604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8183393" y="2606718"/>
            <a:ext cx="1049692" cy="60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6778851" y="2708742"/>
            <a:ext cx="0" cy="8935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6892617" y="3704317"/>
            <a:ext cx="10632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9343732" y="2708742"/>
            <a:ext cx="3119" cy="893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8183393" y="3704316"/>
            <a:ext cx="104657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8069627" y="2714785"/>
            <a:ext cx="0" cy="8875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8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2021-12-09T10:18:52Z</dcterms:created>
  <dcterms:modified xsi:type="dcterms:W3CDTF">2021-12-09T10:32:01Z</dcterms:modified>
</cp:coreProperties>
</file>