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12050" cy="46974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 snapToGrid="0">
      <p:cViewPr varScale="1">
        <p:scale>
          <a:sx n="156" d="100"/>
          <a:sy n="156" d="100"/>
        </p:scale>
        <p:origin x="11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006" y="768767"/>
            <a:ext cx="5634038" cy="1635396"/>
          </a:xfrm>
        </p:spPr>
        <p:txBody>
          <a:bodyPr anchor="b"/>
          <a:lstStyle>
            <a:lvl1pPr algn="ctr">
              <a:defRPr sz="369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2467230"/>
            <a:ext cx="5634038" cy="1134120"/>
          </a:xfrm>
        </p:spPr>
        <p:txBody>
          <a:bodyPr/>
          <a:lstStyle>
            <a:lvl1pPr marL="0" indent="0" algn="ctr">
              <a:buNone/>
              <a:defRPr sz="1479"/>
            </a:lvl1pPr>
            <a:lvl2pPr marL="281681" indent="0" algn="ctr">
              <a:buNone/>
              <a:defRPr sz="1232"/>
            </a:lvl2pPr>
            <a:lvl3pPr marL="563362" indent="0" algn="ctr">
              <a:buNone/>
              <a:defRPr sz="1109"/>
            </a:lvl3pPr>
            <a:lvl4pPr marL="845043" indent="0" algn="ctr">
              <a:buNone/>
              <a:defRPr sz="986"/>
            </a:lvl4pPr>
            <a:lvl5pPr marL="1126724" indent="0" algn="ctr">
              <a:buNone/>
              <a:defRPr sz="986"/>
            </a:lvl5pPr>
            <a:lvl6pPr marL="1408405" indent="0" algn="ctr">
              <a:buNone/>
              <a:defRPr sz="986"/>
            </a:lvl6pPr>
            <a:lvl7pPr marL="1690086" indent="0" algn="ctr">
              <a:buNone/>
              <a:defRPr sz="986"/>
            </a:lvl7pPr>
            <a:lvl8pPr marL="1971766" indent="0" algn="ctr">
              <a:buNone/>
              <a:defRPr sz="986"/>
            </a:lvl8pPr>
            <a:lvl9pPr marL="2253447" indent="0" algn="ctr">
              <a:buNone/>
              <a:defRPr sz="98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0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250094"/>
            <a:ext cx="1619786" cy="39808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3" y="250094"/>
            <a:ext cx="4765457" cy="398084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8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171092"/>
            <a:ext cx="6479143" cy="1953993"/>
          </a:xfrm>
        </p:spPr>
        <p:txBody>
          <a:bodyPr anchor="b"/>
          <a:lstStyle>
            <a:lvl1pPr>
              <a:defRPr sz="369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3143570"/>
            <a:ext cx="6479143" cy="1027559"/>
          </a:xfrm>
        </p:spPr>
        <p:txBody>
          <a:bodyPr/>
          <a:lstStyle>
            <a:lvl1pPr marL="0" indent="0">
              <a:buNone/>
              <a:defRPr sz="1479">
                <a:solidFill>
                  <a:schemeClr val="tx1">
                    <a:tint val="75000"/>
                  </a:schemeClr>
                </a:solidFill>
              </a:defRPr>
            </a:lvl1pPr>
            <a:lvl2pPr marL="281681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2pPr>
            <a:lvl3pPr marL="563362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3pPr>
            <a:lvl4pPr marL="845043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4pPr>
            <a:lvl5pPr marL="1126724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5pPr>
            <a:lvl6pPr marL="1408405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6pPr>
            <a:lvl7pPr marL="1690086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7pPr>
            <a:lvl8pPr marL="1971766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8pPr>
            <a:lvl9pPr marL="2253447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0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1250469"/>
            <a:ext cx="3192621" cy="29804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1250469"/>
            <a:ext cx="3192621" cy="298046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9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250094"/>
            <a:ext cx="6479143" cy="9079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2" y="1151519"/>
            <a:ext cx="3177949" cy="564342"/>
          </a:xfrm>
        </p:spPr>
        <p:txBody>
          <a:bodyPr anchor="b"/>
          <a:lstStyle>
            <a:lvl1pPr marL="0" indent="0">
              <a:buNone/>
              <a:defRPr sz="1479" b="1"/>
            </a:lvl1pPr>
            <a:lvl2pPr marL="281681" indent="0">
              <a:buNone/>
              <a:defRPr sz="1232" b="1"/>
            </a:lvl2pPr>
            <a:lvl3pPr marL="563362" indent="0">
              <a:buNone/>
              <a:defRPr sz="1109" b="1"/>
            </a:lvl3pPr>
            <a:lvl4pPr marL="845043" indent="0">
              <a:buNone/>
              <a:defRPr sz="986" b="1"/>
            </a:lvl4pPr>
            <a:lvl5pPr marL="1126724" indent="0">
              <a:buNone/>
              <a:defRPr sz="986" b="1"/>
            </a:lvl5pPr>
            <a:lvl6pPr marL="1408405" indent="0">
              <a:buNone/>
              <a:defRPr sz="986" b="1"/>
            </a:lvl6pPr>
            <a:lvl7pPr marL="1690086" indent="0">
              <a:buNone/>
              <a:defRPr sz="986" b="1"/>
            </a:lvl7pPr>
            <a:lvl8pPr marL="1971766" indent="0">
              <a:buNone/>
              <a:defRPr sz="986" b="1"/>
            </a:lvl8pPr>
            <a:lvl9pPr marL="2253447" indent="0">
              <a:buNone/>
              <a:defRPr sz="98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2" y="1715861"/>
            <a:ext cx="3177949" cy="2523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5" y="1151519"/>
            <a:ext cx="3193600" cy="564342"/>
          </a:xfrm>
        </p:spPr>
        <p:txBody>
          <a:bodyPr anchor="b"/>
          <a:lstStyle>
            <a:lvl1pPr marL="0" indent="0">
              <a:buNone/>
              <a:defRPr sz="1479" b="1"/>
            </a:lvl1pPr>
            <a:lvl2pPr marL="281681" indent="0">
              <a:buNone/>
              <a:defRPr sz="1232" b="1"/>
            </a:lvl2pPr>
            <a:lvl3pPr marL="563362" indent="0">
              <a:buNone/>
              <a:defRPr sz="1109" b="1"/>
            </a:lvl3pPr>
            <a:lvl4pPr marL="845043" indent="0">
              <a:buNone/>
              <a:defRPr sz="986" b="1"/>
            </a:lvl4pPr>
            <a:lvl5pPr marL="1126724" indent="0">
              <a:buNone/>
              <a:defRPr sz="986" b="1"/>
            </a:lvl5pPr>
            <a:lvl6pPr marL="1408405" indent="0">
              <a:buNone/>
              <a:defRPr sz="986" b="1"/>
            </a:lvl6pPr>
            <a:lvl7pPr marL="1690086" indent="0">
              <a:buNone/>
              <a:defRPr sz="986" b="1"/>
            </a:lvl7pPr>
            <a:lvl8pPr marL="1971766" indent="0">
              <a:buNone/>
              <a:defRPr sz="986" b="1"/>
            </a:lvl8pPr>
            <a:lvl9pPr marL="2253447" indent="0">
              <a:buNone/>
              <a:defRPr sz="98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5" y="1715861"/>
            <a:ext cx="3193600" cy="2523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1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13161"/>
            <a:ext cx="2422831" cy="1096063"/>
          </a:xfrm>
        </p:spPr>
        <p:txBody>
          <a:bodyPr anchor="b"/>
          <a:lstStyle>
            <a:lvl1pPr>
              <a:defRPr sz="19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676341"/>
            <a:ext cx="3802975" cy="3338208"/>
          </a:xfrm>
        </p:spPr>
        <p:txBody>
          <a:bodyPr/>
          <a:lstStyle>
            <a:lvl1pPr>
              <a:defRPr sz="1972"/>
            </a:lvl1pPr>
            <a:lvl2pPr>
              <a:defRPr sz="1725"/>
            </a:lvl2pPr>
            <a:lvl3pPr>
              <a:defRPr sz="1479"/>
            </a:lvl3pPr>
            <a:lvl4pPr>
              <a:defRPr sz="1232"/>
            </a:lvl4pPr>
            <a:lvl5pPr>
              <a:defRPr sz="1232"/>
            </a:lvl5pPr>
            <a:lvl6pPr>
              <a:defRPr sz="1232"/>
            </a:lvl6pPr>
            <a:lvl7pPr>
              <a:defRPr sz="1232"/>
            </a:lvl7pPr>
            <a:lvl8pPr>
              <a:defRPr sz="1232"/>
            </a:lvl8pPr>
            <a:lvl9pPr>
              <a:defRPr sz="1232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409224"/>
            <a:ext cx="2422831" cy="2610762"/>
          </a:xfrm>
        </p:spPr>
        <p:txBody>
          <a:bodyPr/>
          <a:lstStyle>
            <a:lvl1pPr marL="0" indent="0">
              <a:buNone/>
              <a:defRPr sz="986"/>
            </a:lvl1pPr>
            <a:lvl2pPr marL="281681" indent="0">
              <a:buNone/>
              <a:defRPr sz="863"/>
            </a:lvl2pPr>
            <a:lvl3pPr marL="563362" indent="0">
              <a:buNone/>
              <a:defRPr sz="739"/>
            </a:lvl3pPr>
            <a:lvl4pPr marL="845043" indent="0">
              <a:buNone/>
              <a:defRPr sz="616"/>
            </a:lvl4pPr>
            <a:lvl5pPr marL="1126724" indent="0">
              <a:buNone/>
              <a:defRPr sz="616"/>
            </a:lvl5pPr>
            <a:lvl6pPr marL="1408405" indent="0">
              <a:buNone/>
              <a:defRPr sz="616"/>
            </a:lvl6pPr>
            <a:lvl7pPr marL="1690086" indent="0">
              <a:buNone/>
              <a:defRPr sz="616"/>
            </a:lvl7pPr>
            <a:lvl8pPr marL="1971766" indent="0">
              <a:buNone/>
              <a:defRPr sz="616"/>
            </a:lvl8pPr>
            <a:lvl9pPr marL="2253447" indent="0">
              <a:buNone/>
              <a:defRPr sz="61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2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13161"/>
            <a:ext cx="2422831" cy="1096063"/>
          </a:xfrm>
        </p:spPr>
        <p:txBody>
          <a:bodyPr anchor="b"/>
          <a:lstStyle>
            <a:lvl1pPr>
              <a:defRPr sz="19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676341"/>
            <a:ext cx="3802975" cy="3338208"/>
          </a:xfrm>
        </p:spPr>
        <p:txBody>
          <a:bodyPr anchor="t"/>
          <a:lstStyle>
            <a:lvl1pPr marL="0" indent="0">
              <a:buNone/>
              <a:defRPr sz="1972"/>
            </a:lvl1pPr>
            <a:lvl2pPr marL="281681" indent="0">
              <a:buNone/>
              <a:defRPr sz="1725"/>
            </a:lvl2pPr>
            <a:lvl3pPr marL="563362" indent="0">
              <a:buNone/>
              <a:defRPr sz="1479"/>
            </a:lvl3pPr>
            <a:lvl4pPr marL="845043" indent="0">
              <a:buNone/>
              <a:defRPr sz="1232"/>
            </a:lvl4pPr>
            <a:lvl5pPr marL="1126724" indent="0">
              <a:buNone/>
              <a:defRPr sz="1232"/>
            </a:lvl5pPr>
            <a:lvl6pPr marL="1408405" indent="0">
              <a:buNone/>
              <a:defRPr sz="1232"/>
            </a:lvl6pPr>
            <a:lvl7pPr marL="1690086" indent="0">
              <a:buNone/>
              <a:defRPr sz="1232"/>
            </a:lvl7pPr>
            <a:lvl8pPr marL="1971766" indent="0">
              <a:buNone/>
              <a:defRPr sz="1232"/>
            </a:lvl8pPr>
            <a:lvl9pPr marL="2253447" indent="0">
              <a:buNone/>
              <a:defRPr sz="123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409224"/>
            <a:ext cx="2422831" cy="2610762"/>
          </a:xfrm>
        </p:spPr>
        <p:txBody>
          <a:bodyPr/>
          <a:lstStyle>
            <a:lvl1pPr marL="0" indent="0">
              <a:buNone/>
              <a:defRPr sz="986"/>
            </a:lvl1pPr>
            <a:lvl2pPr marL="281681" indent="0">
              <a:buNone/>
              <a:defRPr sz="863"/>
            </a:lvl2pPr>
            <a:lvl3pPr marL="563362" indent="0">
              <a:buNone/>
              <a:defRPr sz="739"/>
            </a:lvl3pPr>
            <a:lvl4pPr marL="845043" indent="0">
              <a:buNone/>
              <a:defRPr sz="616"/>
            </a:lvl4pPr>
            <a:lvl5pPr marL="1126724" indent="0">
              <a:buNone/>
              <a:defRPr sz="616"/>
            </a:lvl5pPr>
            <a:lvl6pPr marL="1408405" indent="0">
              <a:buNone/>
              <a:defRPr sz="616"/>
            </a:lvl6pPr>
            <a:lvl7pPr marL="1690086" indent="0">
              <a:buNone/>
              <a:defRPr sz="616"/>
            </a:lvl7pPr>
            <a:lvl8pPr marL="1971766" indent="0">
              <a:buNone/>
              <a:defRPr sz="616"/>
            </a:lvl8pPr>
            <a:lvl9pPr marL="2253447" indent="0">
              <a:buNone/>
              <a:defRPr sz="61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250094"/>
            <a:ext cx="6479143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1250469"/>
            <a:ext cx="6479143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4353806"/>
            <a:ext cx="1690211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439B-A695-473F-9376-F5132F5E7210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4353806"/>
            <a:ext cx="2535317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4353806"/>
            <a:ext cx="1690211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DBA4-7669-41C7-B90A-015E74A74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3362" rtl="0" eaLnBrk="1" latinLnBrk="0" hangingPunct="1">
        <a:lnSpc>
          <a:spcPct val="90000"/>
        </a:lnSpc>
        <a:spcBef>
          <a:spcPct val="0"/>
        </a:spcBef>
        <a:buNone/>
        <a:defRPr sz="2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840" indent="-140840" algn="l" defTabSz="563362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1pPr>
      <a:lvl2pPr marL="422521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2pPr>
      <a:lvl3pPr marL="704202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3pPr>
      <a:lvl4pPr marL="985883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4pPr>
      <a:lvl5pPr marL="1267564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5pPr>
      <a:lvl6pPr marL="1549245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6pPr>
      <a:lvl7pPr marL="1830926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7pPr>
      <a:lvl8pPr marL="2112607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8pPr>
      <a:lvl9pPr marL="2394288" indent="-140840" algn="l" defTabSz="563362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1pPr>
      <a:lvl2pPr marL="281681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2pPr>
      <a:lvl3pPr marL="563362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3pPr>
      <a:lvl4pPr marL="845043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4pPr>
      <a:lvl5pPr marL="1126724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5pPr>
      <a:lvl6pPr marL="1408405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6pPr>
      <a:lvl7pPr marL="1690086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7pPr>
      <a:lvl8pPr marL="1971766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8pPr>
      <a:lvl9pPr marL="2253447" algn="l" defTabSz="563362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>
            <a:grpSpLocks noChangeAspect="1"/>
          </p:cNvGrpSpPr>
          <p:nvPr/>
        </p:nvGrpSpPr>
        <p:grpSpPr>
          <a:xfrm>
            <a:off x="701407" y="198152"/>
            <a:ext cx="6247398" cy="4139904"/>
            <a:chOff x="3407142" y="782515"/>
            <a:chExt cx="5218698" cy="3458225"/>
          </a:xfrm>
        </p:grpSpPr>
        <p:sp>
          <p:nvSpPr>
            <p:cNvPr id="38" name="平行四边形 37"/>
            <p:cNvSpPr/>
            <p:nvPr/>
          </p:nvSpPr>
          <p:spPr>
            <a:xfrm>
              <a:off x="5187462" y="1208744"/>
              <a:ext cx="2821547" cy="2949429"/>
            </a:xfrm>
            <a:custGeom>
              <a:avLst/>
              <a:gdLst>
                <a:gd name="connsiteX0" fmla="*/ 0 w 1730617"/>
                <a:gd name="connsiteY0" fmla="*/ 2520169 h 2520169"/>
                <a:gd name="connsiteX1" fmla="*/ 830696 w 1730617"/>
                <a:gd name="connsiteY1" fmla="*/ 0 h 2520169"/>
                <a:gd name="connsiteX2" fmla="*/ 1730617 w 1730617"/>
                <a:gd name="connsiteY2" fmla="*/ 0 h 2520169"/>
                <a:gd name="connsiteX3" fmla="*/ 899921 w 1730617"/>
                <a:gd name="connsiteY3" fmla="*/ 2520169 h 2520169"/>
                <a:gd name="connsiteX4" fmla="*/ 0 w 1730617"/>
                <a:gd name="connsiteY4" fmla="*/ 2520169 h 2520169"/>
                <a:gd name="connsiteX0" fmla="*/ 0 w 3019667"/>
                <a:gd name="connsiteY0" fmla="*/ 2805919 h 2805919"/>
                <a:gd name="connsiteX1" fmla="*/ 830696 w 3019667"/>
                <a:gd name="connsiteY1" fmla="*/ 285750 h 2805919"/>
                <a:gd name="connsiteX2" fmla="*/ 3019667 w 3019667"/>
                <a:gd name="connsiteY2" fmla="*/ 0 h 2805919"/>
                <a:gd name="connsiteX3" fmla="*/ 899921 w 3019667"/>
                <a:gd name="connsiteY3" fmla="*/ 2805919 h 2805919"/>
                <a:gd name="connsiteX4" fmla="*/ 0 w 3019667"/>
                <a:gd name="connsiteY4" fmla="*/ 2805919 h 2805919"/>
                <a:gd name="connsiteX0" fmla="*/ 0 w 3019667"/>
                <a:gd name="connsiteY0" fmla="*/ 2812269 h 2812269"/>
                <a:gd name="connsiteX1" fmla="*/ 2145146 w 3019667"/>
                <a:gd name="connsiteY1" fmla="*/ 0 h 2812269"/>
                <a:gd name="connsiteX2" fmla="*/ 3019667 w 3019667"/>
                <a:gd name="connsiteY2" fmla="*/ 6350 h 2812269"/>
                <a:gd name="connsiteX3" fmla="*/ 899921 w 3019667"/>
                <a:gd name="connsiteY3" fmla="*/ 2812269 h 2812269"/>
                <a:gd name="connsiteX4" fmla="*/ 0 w 3019667"/>
                <a:gd name="connsiteY4" fmla="*/ 2812269 h 2812269"/>
                <a:gd name="connsiteX0" fmla="*/ 0 w 2821547"/>
                <a:gd name="connsiteY0" fmla="*/ 2812269 h 2812269"/>
                <a:gd name="connsiteX1" fmla="*/ 2145146 w 2821547"/>
                <a:gd name="connsiteY1" fmla="*/ 0 h 2812269"/>
                <a:gd name="connsiteX2" fmla="*/ 2821547 w 2821547"/>
                <a:gd name="connsiteY2" fmla="*/ 242570 h 2812269"/>
                <a:gd name="connsiteX3" fmla="*/ 899921 w 2821547"/>
                <a:gd name="connsiteY3" fmla="*/ 2812269 h 2812269"/>
                <a:gd name="connsiteX4" fmla="*/ 0 w 2821547"/>
                <a:gd name="connsiteY4" fmla="*/ 2812269 h 2812269"/>
                <a:gd name="connsiteX0" fmla="*/ 0 w 2821547"/>
                <a:gd name="connsiteY0" fmla="*/ 2949429 h 2949429"/>
                <a:gd name="connsiteX1" fmla="*/ 2244206 w 2821547"/>
                <a:gd name="connsiteY1" fmla="*/ 0 h 2949429"/>
                <a:gd name="connsiteX2" fmla="*/ 2821547 w 2821547"/>
                <a:gd name="connsiteY2" fmla="*/ 379730 h 2949429"/>
                <a:gd name="connsiteX3" fmla="*/ 899921 w 2821547"/>
                <a:gd name="connsiteY3" fmla="*/ 2949429 h 2949429"/>
                <a:gd name="connsiteX4" fmla="*/ 0 w 2821547"/>
                <a:gd name="connsiteY4" fmla="*/ 2949429 h 294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1547" h="2949429">
                  <a:moveTo>
                    <a:pt x="0" y="2949429"/>
                  </a:moveTo>
                  <a:lnTo>
                    <a:pt x="2244206" y="0"/>
                  </a:lnTo>
                  <a:lnTo>
                    <a:pt x="2821547" y="379730"/>
                  </a:lnTo>
                  <a:lnTo>
                    <a:pt x="899921" y="2949429"/>
                  </a:lnTo>
                  <a:lnTo>
                    <a:pt x="0" y="294942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4466492" y="782515"/>
              <a:ext cx="0" cy="3358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4466492" y="4135313"/>
              <a:ext cx="415934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5196621" y="1081452"/>
              <a:ext cx="2321169" cy="305386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6069623" y="1087316"/>
              <a:ext cx="2321169" cy="305386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78669" y="4135315"/>
              <a:ext cx="890954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466492" y="3314701"/>
              <a:ext cx="37103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466492" y="2461846"/>
              <a:ext cx="37103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416668" y="1608993"/>
              <a:ext cx="37103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817575" y="3314699"/>
              <a:ext cx="952501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62344" y="2465364"/>
              <a:ext cx="952501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054359" y="1599032"/>
              <a:ext cx="952501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101858" y="1599032"/>
              <a:ext cx="95250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509843" y="2468441"/>
              <a:ext cx="95250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65073" y="3314699"/>
              <a:ext cx="95250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466491" y="4135315"/>
              <a:ext cx="712178" cy="539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50022" y="2468441"/>
              <a:ext cx="952501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472349" y="3314698"/>
              <a:ext cx="392723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147895" y="1599031"/>
              <a:ext cx="952501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466491" y="1599030"/>
              <a:ext cx="675540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72349" y="2469978"/>
              <a:ext cx="74013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416308" y="2468441"/>
              <a:ext cx="95250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70076" y="3315942"/>
              <a:ext cx="95250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082810" y="4135314"/>
              <a:ext cx="95250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036773" y="4135314"/>
              <a:ext cx="890954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939450" y="4135605"/>
              <a:ext cx="42936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731370" y="3315942"/>
              <a:ext cx="637439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006860" y="1599029"/>
              <a:ext cx="361949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045807" y="3214446"/>
              <a:ext cx="400928" cy="20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300</a:t>
              </a:r>
              <a:endParaRPr lang="zh-CN" altLang="en-US" sz="1000" b="1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044832" y="2365112"/>
              <a:ext cx="400928" cy="20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6</a:t>
              </a:r>
              <a:r>
                <a:rPr lang="en-US" altLang="zh-CN" sz="1000" b="1" dirty="0"/>
                <a:t>00</a:t>
              </a:r>
              <a:endParaRPr lang="zh-CN" altLang="en-US" sz="10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46495" y="1485882"/>
              <a:ext cx="400928" cy="20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9</a:t>
              </a:r>
              <a:r>
                <a:rPr lang="en-US" altLang="zh-CN" sz="1000" b="1" dirty="0"/>
                <a:t>00</a:t>
              </a:r>
              <a:endParaRPr lang="zh-CN" altLang="en-US" sz="1000" b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052447" y="4035062"/>
              <a:ext cx="400928" cy="20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0</a:t>
              </a:r>
              <a:endParaRPr lang="zh-CN" altLang="en-US" sz="1000" b="1" dirty="0"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407142" y="1005340"/>
              <a:ext cx="630372" cy="480060"/>
              <a:chOff x="3560596" y="3863340"/>
              <a:chExt cx="630372" cy="48006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3560596" y="3863340"/>
                <a:ext cx="175767" cy="480060"/>
                <a:chOff x="3756221" y="3970020"/>
                <a:chExt cx="182880" cy="311263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3763841" y="3970645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 flipH="1">
                  <a:off x="3931481" y="3970020"/>
                  <a:ext cx="7620" cy="311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756221" y="4281283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组合 79"/>
              <p:cNvGrpSpPr/>
              <p:nvPr/>
            </p:nvGrpSpPr>
            <p:grpSpPr>
              <a:xfrm flipH="1">
                <a:off x="4014911" y="3863340"/>
                <a:ext cx="176057" cy="480060"/>
                <a:chOff x="3763841" y="3970020"/>
                <a:chExt cx="183182" cy="311263"/>
              </a:xfrm>
            </p:grpSpPr>
            <p:cxnSp>
              <p:nvCxnSpPr>
                <p:cNvPr id="81" name="直接连接符 80"/>
                <p:cNvCxnSpPr/>
                <p:nvPr/>
              </p:nvCxnSpPr>
              <p:spPr>
                <a:xfrm>
                  <a:off x="3763841" y="3970645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H="1">
                  <a:off x="3939101" y="3970020"/>
                  <a:ext cx="0" cy="3040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3763841" y="4281283"/>
                  <a:ext cx="18318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组合 88"/>
            <p:cNvGrpSpPr/>
            <p:nvPr/>
          </p:nvGrpSpPr>
          <p:grpSpPr>
            <a:xfrm>
              <a:off x="3414466" y="1805648"/>
              <a:ext cx="630372" cy="480060"/>
              <a:chOff x="3560596" y="3863340"/>
              <a:chExt cx="630372" cy="480060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3560596" y="3863340"/>
                <a:ext cx="175767" cy="480060"/>
                <a:chOff x="3756221" y="3970020"/>
                <a:chExt cx="182880" cy="311263"/>
              </a:xfrm>
            </p:grpSpPr>
            <p:cxnSp>
              <p:nvCxnSpPr>
                <p:cNvPr id="95" name="直接连接符 94"/>
                <p:cNvCxnSpPr/>
                <p:nvPr/>
              </p:nvCxnSpPr>
              <p:spPr>
                <a:xfrm>
                  <a:off x="3763841" y="3970645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flipH="1">
                  <a:off x="3931481" y="3970020"/>
                  <a:ext cx="7620" cy="311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3756221" y="4281283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/>
              <p:cNvGrpSpPr/>
              <p:nvPr/>
            </p:nvGrpSpPr>
            <p:grpSpPr>
              <a:xfrm flipH="1">
                <a:off x="4014911" y="3863340"/>
                <a:ext cx="176057" cy="480060"/>
                <a:chOff x="3763841" y="3970020"/>
                <a:chExt cx="183182" cy="311263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>
                  <a:off x="3763841" y="3970645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939101" y="3970020"/>
                  <a:ext cx="7922" cy="311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763841" y="4281283"/>
                  <a:ext cx="18318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组合 97"/>
            <p:cNvGrpSpPr/>
            <p:nvPr/>
          </p:nvGrpSpPr>
          <p:grpSpPr>
            <a:xfrm>
              <a:off x="3422075" y="2640051"/>
              <a:ext cx="630372" cy="480060"/>
              <a:chOff x="3560596" y="3863340"/>
              <a:chExt cx="630372" cy="480060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3560596" y="3863340"/>
                <a:ext cx="175767" cy="480060"/>
                <a:chOff x="3756221" y="3970020"/>
                <a:chExt cx="182880" cy="311263"/>
              </a:xfrm>
            </p:grpSpPr>
            <p:cxnSp>
              <p:nvCxnSpPr>
                <p:cNvPr id="104" name="直接连接符 103"/>
                <p:cNvCxnSpPr/>
                <p:nvPr/>
              </p:nvCxnSpPr>
              <p:spPr>
                <a:xfrm>
                  <a:off x="3763841" y="3970645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3931481" y="3970020"/>
                  <a:ext cx="7620" cy="311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3756221" y="4281283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/>
              <p:cNvGrpSpPr/>
              <p:nvPr/>
            </p:nvGrpSpPr>
            <p:grpSpPr>
              <a:xfrm flipH="1">
                <a:off x="4014911" y="3863340"/>
                <a:ext cx="176057" cy="480060"/>
                <a:chOff x="3763841" y="3970020"/>
                <a:chExt cx="183182" cy="311263"/>
              </a:xfrm>
            </p:grpSpPr>
            <p:cxnSp>
              <p:nvCxnSpPr>
                <p:cNvPr id="101" name="直接连接符 100"/>
                <p:cNvCxnSpPr/>
                <p:nvPr/>
              </p:nvCxnSpPr>
              <p:spPr>
                <a:xfrm>
                  <a:off x="3763841" y="3970645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3939101" y="3970020"/>
                  <a:ext cx="7922" cy="311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763841" y="4281283"/>
                  <a:ext cx="18318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组合 106"/>
            <p:cNvGrpSpPr/>
            <p:nvPr/>
          </p:nvGrpSpPr>
          <p:grpSpPr>
            <a:xfrm>
              <a:off x="3414964" y="3555001"/>
              <a:ext cx="630372" cy="480060"/>
              <a:chOff x="3560596" y="3863340"/>
              <a:chExt cx="630372" cy="480060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3560596" y="3863340"/>
                <a:ext cx="175767" cy="480060"/>
                <a:chOff x="3756221" y="3970020"/>
                <a:chExt cx="182880" cy="311263"/>
              </a:xfrm>
            </p:grpSpPr>
            <p:cxnSp>
              <p:nvCxnSpPr>
                <p:cNvPr id="113" name="直接连接符 112"/>
                <p:cNvCxnSpPr/>
                <p:nvPr/>
              </p:nvCxnSpPr>
              <p:spPr>
                <a:xfrm>
                  <a:off x="3763841" y="3970645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 flipH="1">
                  <a:off x="3931481" y="3970020"/>
                  <a:ext cx="7620" cy="31126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3756221" y="4281283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/>
              <p:cNvGrpSpPr/>
              <p:nvPr/>
            </p:nvGrpSpPr>
            <p:grpSpPr>
              <a:xfrm flipH="1">
                <a:off x="4014911" y="3863340"/>
                <a:ext cx="176057" cy="480060"/>
                <a:chOff x="3763841" y="3970020"/>
                <a:chExt cx="183182" cy="311263"/>
              </a:xfrm>
            </p:grpSpPr>
            <p:cxnSp>
              <p:nvCxnSpPr>
                <p:cNvPr id="110" name="直接连接符 109"/>
                <p:cNvCxnSpPr/>
                <p:nvPr/>
              </p:nvCxnSpPr>
              <p:spPr>
                <a:xfrm>
                  <a:off x="3763841" y="3970645"/>
                  <a:ext cx="17526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 flipH="1">
                  <a:off x="3939101" y="3970020"/>
                  <a:ext cx="0" cy="3040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763841" y="4281283"/>
                  <a:ext cx="18318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" name="组合 121"/>
            <p:cNvGrpSpPr/>
            <p:nvPr/>
          </p:nvGrpSpPr>
          <p:grpSpPr>
            <a:xfrm>
              <a:off x="3670300" y="2683458"/>
              <a:ext cx="135197" cy="351842"/>
              <a:chOff x="3670300" y="2683458"/>
              <a:chExt cx="135197" cy="351842"/>
            </a:xfrm>
          </p:grpSpPr>
          <p:cxnSp>
            <p:nvCxnSpPr>
              <p:cNvPr id="119" name="直接箭头连接符 118"/>
              <p:cNvCxnSpPr/>
              <p:nvPr/>
            </p:nvCxnSpPr>
            <p:spPr>
              <a:xfrm flipH="1">
                <a:off x="3670300" y="2683458"/>
                <a:ext cx="6350" cy="351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/>
              <p:nvPr/>
            </p:nvCxnSpPr>
            <p:spPr>
              <a:xfrm flipV="1">
                <a:off x="3797582" y="2683458"/>
                <a:ext cx="7915" cy="351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3670300" y="3613541"/>
              <a:ext cx="135197" cy="351842"/>
              <a:chOff x="3670300" y="2683458"/>
              <a:chExt cx="135197" cy="351842"/>
            </a:xfrm>
          </p:grpSpPr>
          <p:cxnSp>
            <p:nvCxnSpPr>
              <p:cNvPr id="124" name="直接箭头连接符 123"/>
              <p:cNvCxnSpPr/>
              <p:nvPr/>
            </p:nvCxnSpPr>
            <p:spPr>
              <a:xfrm flipH="1">
                <a:off x="3670300" y="2683458"/>
                <a:ext cx="6350" cy="351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 flipV="1">
                <a:off x="3797582" y="2683458"/>
                <a:ext cx="7915" cy="351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/>
            <p:cNvGrpSpPr/>
            <p:nvPr/>
          </p:nvGrpSpPr>
          <p:grpSpPr>
            <a:xfrm>
              <a:off x="3670300" y="1869757"/>
              <a:ext cx="135197" cy="351842"/>
              <a:chOff x="3670300" y="2683458"/>
              <a:chExt cx="135197" cy="351842"/>
            </a:xfrm>
          </p:grpSpPr>
          <p:cxnSp>
            <p:nvCxnSpPr>
              <p:cNvPr id="127" name="直接箭头连接符 126"/>
              <p:cNvCxnSpPr/>
              <p:nvPr/>
            </p:nvCxnSpPr>
            <p:spPr>
              <a:xfrm flipH="1">
                <a:off x="3670300" y="2683458"/>
                <a:ext cx="6350" cy="351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 flipV="1">
                <a:off x="3797582" y="2683458"/>
                <a:ext cx="7915" cy="351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128"/>
            <p:cNvGrpSpPr/>
            <p:nvPr/>
          </p:nvGrpSpPr>
          <p:grpSpPr>
            <a:xfrm>
              <a:off x="3664284" y="1081452"/>
              <a:ext cx="135197" cy="351842"/>
              <a:chOff x="3670300" y="2683458"/>
              <a:chExt cx="135197" cy="351842"/>
            </a:xfrm>
          </p:grpSpPr>
          <p:cxnSp>
            <p:nvCxnSpPr>
              <p:cNvPr id="130" name="直接箭头连接符 129"/>
              <p:cNvCxnSpPr/>
              <p:nvPr/>
            </p:nvCxnSpPr>
            <p:spPr>
              <a:xfrm flipH="1">
                <a:off x="3670300" y="2683458"/>
                <a:ext cx="6350" cy="351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/>
              <p:nvPr/>
            </p:nvCxnSpPr>
            <p:spPr>
              <a:xfrm flipV="1">
                <a:off x="3797582" y="2683458"/>
                <a:ext cx="7915" cy="351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2" name="文本框 131"/>
            <p:cNvSpPr txBox="1"/>
            <p:nvPr/>
          </p:nvSpPr>
          <p:spPr>
            <a:xfrm>
              <a:off x="3495113" y="4035062"/>
              <a:ext cx="510217" cy="20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/>
                <a:t>路口</a:t>
              </a:r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481854" y="3179029"/>
              <a:ext cx="510217" cy="20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/>
                <a:t>路口</a:t>
              </a:r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498480" y="2328768"/>
              <a:ext cx="510217" cy="20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/>
                <a:t>路口</a:t>
              </a:r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3481854" y="1502973"/>
              <a:ext cx="510217" cy="20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/>
                <a:t>路口</a:t>
              </a:r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5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12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</cp:revision>
  <dcterms:created xsi:type="dcterms:W3CDTF">2021-12-23T07:11:43Z</dcterms:created>
  <dcterms:modified xsi:type="dcterms:W3CDTF">2021-12-30T06:11:54Z</dcterms:modified>
</cp:coreProperties>
</file>