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B7546-3DAA-43E5-8F5D-20A7F0D63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091859-FF06-470C-B7B1-0F977038C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44027-470C-4353-9326-1B80C577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5D15E-0D81-4462-BFF1-ABACD947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00CC1-7C47-485B-9DAD-01FFCD3E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7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B906C-83A2-4713-A2F3-71CEAF2E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9B5437-40BA-4CA7-B8E4-35FCFA14F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33B0E-32AE-4E13-B1B7-BC84764A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6C79A-1D5B-4551-B9F8-1ED71580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D534A-E0D5-4FA0-8C33-9D1B391C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84780-E60C-403F-A424-19BC70444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D20D12-B931-4EC7-BF56-6F3C64341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0A4EE-0266-45D9-B067-FC8188AF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D5F29-BF7A-42FE-B55C-26AE81B9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111F8-1D4F-4AF2-8207-F3151CEB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2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0B103-F813-4431-923D-FA47E1D1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C7DFA-6F4F-4F19-BD87-C6EC04AA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343E7-8623-4489-9ECC-F48BE243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8FE0B-A388-4C7E-AE18-02490160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54A7F-DA78-4E53-8397-FCC9ED9B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5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3655-9B98-4870-86A6-4E5C1AD7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E9351-ED6E-483B-8795-3ED7EFEE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86C17-B2DB-489D-B679-30862DDD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0D4C9-F16A-444A-A940-1FD41507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41963-A6C5-47D4-84F1-E1821966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7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B4EE-983C-4CC0-8241-B499C0B4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40824-BDD3-49B6-8FDC-0B7A83179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2AB8E-25B6-44BD-B140-42E0040C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88730-A19B-40A7-BDA4-93D80CD7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8CA35-86EC-42A5-AFCA-A9A555D9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7FDB9-CDC9-48F6-BDDF-6A61198F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10A4C-ECB7-4A61-B6FD-65403EFF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00C79-4B0F-43E5-839B-B681EED71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0CF5A-72C1-4C56-9B06-EF2B93924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A85253-4178-41ED-AB34-DF8BF182F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A9207E-FA38-4A2D-94D0-7CB81BDE3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28D219-4E3C-4EC7-ABB3-4DD859DC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2D8E12-2D36-4B4D-9D6D-3B5E5E45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27752E-6CCB-42A0-8B3A-577D4231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6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C6236-460E-45B2-BD17-A791A718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4136CB-6BE6-45EF-BABE-A0537C66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11835-7B0E-4F18-8688-5B9BA932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C57222-5B3F-41C6-8464-0E3F9F18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0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3FCC62-79F2-4193-80D1-A53CC1CC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906B1A-61DB-452C-9B44-DACD6C2E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C52E35-818A-4772-A5ED-DE446F9D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6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54C6C-BB55-46ED-999A-4AB9AD7E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BC863-BCEA-4FAC-B430-E0FADB59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C8706-A131-46B9-A869-3CBE2B87A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B5373-389B-4164-80F0-0DB4B057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F9EBB-E00B-4E07-9418-AE343995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9929F-C3AD-4233-9089-14A30D66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8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80271-97C3-4AE6-84CD-DDCF032D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99F14F-DA81-4772-9D9F-1CF8C5AEE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D82490-7C1C-40B3-A937-3A639912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88875-54BD-4EF1-8EF8-B21968BE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FAAB9-AA16-4AD2-B3AD-B18BADC1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34386-AB87-4271-8D5E-5ECEC4C0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4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576E02-3A58-4CD5-994A-7465C80A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51C91-19F8-4D52-BA0B-294E33FA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22B20-BACC-44DA-84F7-390E6C257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811F-D479-4940-B6C6-49C684852852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F98D2-8648-4E61-9A64-8E83B381F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E8899-944B-49D6-8C07-407B93512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A29B9341-25FE-461B-A9E8-29966312C124}"/>
              </a:ext>
            </a:extLst>
          </p:cNvPr>
          <p:cNvGrpSpPr/>
          <p:nvPr/>
        </p:nvGrpSpPr>
        <p:grpSpPr>
          <a:xfrm>
            <a:off x="2934810" y="881848"/>
            <a:ext cx="907002" cy="1961966"/>
            <a:chOff x="4053396" y="899603"/>
            <a:chExt cx="907002" cy="196196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F32330E-3213-4325-83A8-7D65661DFCDB}"/>
                </a:ext>
              </a:extLst>
            </p:cNvPr>
            <p:cNvGrpSpPr/>
            <p:nvPr/>
          </p:nvGrpSpPr>
          <p:grpSpPr>
            <a:xfrm rot="5400000">
              <a:off x="3525914" y="1427085"/>
              <a:ext cx="1961966" cy="907002"/>
              <a:chOff x="2077374" y="2867487"/>
              <a:chExt cx="2441360" cy="907002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E188F26-347B-4C3F-B909-ED09D2ACEC3B}"/>
                  </a:ext>
                </a:extLst>
              </p:cNvPr>
              <p:cNvCxnSpPr/>
              <p:nvPr/>
            </p:nvCxnSpPr>
            <p:spPr>
              <a:xfrm>
                <a:off x="2077374" y="2867487"/>
                <a:ext cx="244136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A7CE9A2F-D1FF-4570-96EB-8B482E46910B}"/>
                  </a:ext>
                </a:extLst>
              </p:cNvPr>
              <p:cNvCxnSpPr/>
              <p:nvPr/>
            </p:nvCxnSpPr>
            <p:spPr>
              <a:xfrm>
                <a:off x="2077374" y="3315070"/>
                <a:ext cx="244136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DD6578D8-7C1C-46C6-848C-59F2497E7428}"/>
                  </a:ext>
                </a:extLst>
              </p:cNvPr>
              <p:cNvCxnSpPr/>
              <p:nvPr/>
            </p:nvCxnSpPr>
            <p:spPr>
              <a:xfrm>
                <a:off x="2077374" y="3774489"/>
                <a:ext cx="244136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C2DA67E-802C-4F19-A58D-F7D63F8FCB3E}"/>
                </a:ext>
              </a:extLst>
            </p:cNvPr>
            <p:cNvSpPr/>
            <p:nvPr/>
          </p:nvSpPr>
          <p:spPr>
            <a:xfrm>
              <a:off x="4140328" y="1880586"/>
              <a:ext cx="297393" cy="3107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348889A-28B8-465E-8242-297A2ACCFECA}"/>
                </a:ext>
              </a:extLst>
            </p:cNvPr>
            <p:cNvSpPr/>
            <p:nvPr/>
          </p:nvSpPr>
          <p:spPr>
            <a:xfrm>
              <a:off x="4599746" y="1880586"/>
              <a:ext cx="297393" cy="310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6ACC72B-B95E-43D5-B205-B15C9CBF33CC}"/>
              </a:ext>
            </a:extLst>
          </p:cNvPr>
          <p:cNvGrpSpPr/>
          <p:nvPr/>
        </p:nvGrpSpPr>
        <p:grpSpPr>
          <a:xfrm rot="10800000">
            <a:off x="2934810" y="3750815"/>
            <a:ext cx="907002" cy="1961966"/>
            <a:chOff x="4053396" y="899603"/>
            <a:chExt cx="907002" cy="196196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24B1E95-5C6D-4A89-B9CC-62F984B21921}"/>
                </a:ext>
              </a:extLst>
            </p:cNvPr>
            <p:cNvGrpSpPr/>
            <p:nvPr/>
          </p:nvGrpSpPr>
          <p:grpSpPr>
            <a:xfrm rot="5400000">
              <a:off x="3525914" y="1427085"/>
              <a:ext cx="1961966" cy="907002"/>
              <a:chOff x="2077374" y="2867487"/>
              <a:chExt cx="2441360" cy="907002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6CB562E1-2FBD-4BAB-9E98-6AFDB5CA1D7F}"/>
                  </a:ext>
                </a:extLst>
              </p:cNvPr>
              <p:cNvCxnSpPr/>
              <p:nvPr/>
            </p:nvCxnSpPr>
            <p:spPr>
              <a:xfrm>
                <a:off x="2077374" y="2867487"/>
                <a:ext cx="244136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5DD2DBEA-C8A8-4C3D-A752-887EDF20D451}"/>
                  </a:ext>
                </a:extLst>
              </p:cNvPr>
              <p:cNvCxnSpPr/>
              <p:nvPr/>
            </p:nvCxnSpPr>
            <p:spPr>
              <a:xfrm>
                <a:off x="2077374" y="3315070"/>
                <a:ext cx="244136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ECA7DCEC-7A0F-40B0-AE49-4731E1830961}"/>
                  </a:ext>
                </a:extLst>
              </p:cNvPr>
              <p:cNvCxnSpPr/>
              <p:nvPr/>
            </p:nvCxnSpPr>
            <p:spPr>
              <a:xfrm>
                <a:off x="2077374" y="3774489"/>
                <a:ext cx="244136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3142649-0EF5-4A90-8705-540DA6E3FA6F}"/>
                </a:ext>
              </a:extLst>
            </p:cNvPr>
            <p:cNvSpPr/>
            <p:nvPr/>
          </p:nvSpPr>
          <p:spPr>
            <a:xfrm>
              <a:off x="4140328" y="1880586"/>
              <a:ext cx="297393" cy="3107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1A8D76C-0DE0-414C-B79E-35A11324EB15}"/>
                </a:ext>
              </a:extLst>
            </p:cNvPr>
            <p:cNvSpPr/>
            <p:nvPr/>
          </p:nvSpPr>
          <p:spPr>
            <a:xfrm>
              <a:off x="4599746" y="1880586"/>
              <a:ext cx="297393" cy="310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9503C8F-5FBF-476F-94F4-935DA61BA3A5}"/>
              </a:ext>
            </a:extLst>
          </p:cNvPr>
          <p:cNvGrpSpPr/>
          <p:nvPr/>
        </p:nvGrpSpPr>
        <p:grpSpPr>
          <a:xfrm rot="5400000">
            <a:off x="4381130" y="2316332"/>
            <a:ext cx="907002" cy="1961966"/>
            <a:chOff x="4053396" y="899603"/>
            <a:chExt cx="907002" cy="1961966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2B7A463-1C8A-474B-97F1-D29FA518DD2C}"/>
                </a:ext>
              </a:extLst>
            </p:cNvPr>
            <p:cNvGrpSpPr/>
            <p:nvPr/>
          </p:nvGrpSpPr>
          <p:grpSpPr>
            <a:xfrm rot="5400000">
              <a:off x="3525914" y="1427085"/>
              <a:ext cx="1961966" cy="907002"/>
              <a:chOff x="2077374" y="2867487"/>
              <a:chExt cx="2441360" cy="907002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A73BD29A-AB19-479B-A9BC-D9ACFF60EF9E}"/>
                  </a:ext>
                </a:extLst>
              </p:cNvPr>
              <p:cNvCxnSpPr/>
              <p:nvPr/>
            </p:nvCxnSpPr>
            <p:spPr>
              <a:xfrm>
                <a:off x="2077374" y="2867487"/>
                <a:ext cx="244136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04A9E1A-21BF-4CEA-B048-4166B619F139}"/>
                  </a:ext>
                </a:extLst>
              </p:cNvPr>
              <p:cNvCxnSpPr/>
              <p:nvPr/>
            </p:nvCxnSpPr>
            <p:spPr>
              <a:xfrm>
                <a:off x="2077374" y="3315070"/>
                <a:ext cx="244136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C3C9524-FB9F-41D7-8D4A-8D592686E599}"/>
                  </a:ext>
                </a:extLst>
              </p:cNvPr>
              <p:cNvCxnSpPr/>
              <p:nvPr/>
            </p:nvCxnSpPr>
            <p:spPr>
              <a:xfrm>
                <a:off x="2077374" y="3774489"/>
                <a:ext cx="244136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6168055-E5A6-46D0-94EC-0577602DDE71}"/>
                </a:ext>
              </a:extLst>
            </p:cNvPr>
            <p:cNvSpPr/>
            <p:nvPr/>
          </p:nvSpPr>
          <p:spPr>
            <a:xfrm>
              <a:off x="4140328" y="1880586"/>
              <a:ext cx="297393" cy="3107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C72F6E0-3F40-47A1-8A19-FEDBB6DCA803}"/>
                </a:ext>
              </a:extLst>
            </p:cNvPr>
            <p:cNvSpPr/>
            <p:nvPr/>
          </p:nvSpPr>
          <p:spPr>
            <a:xfrm>
              <a:off x="4599746" y="1880586"/>
              <a:ext cx="297393" cy="310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75CD91C-5D9D-49F4-A6C6-01DC74948FFD}"/>
              </a:ext>
            </a:extLst>
          </p:cNvPr>
          <p:cNvGrpSpPr/>
          <p:nvPr/>
        </p:nvGrpSpPr>
        <p:grpSpPr>
          <a:xfrm rot="16200000">
            <a:off x="1500326" y="2322249"/>
            <a:ext cx="907002" cy="1961966"/>
            <a:chOff x="4053396" y="899603"/>
            <a:chExt cx="907002" cy="1961966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4C3075C-CE99-492A-BB0C-945D94CF1294}"/>
                </a:ext>
              </a:extLst>
            </p:cNvPr>
            <p:cNvGrpSpPr/>
            <p:nvPr/>
          </p:nvGrpSpPr>
          <p:grpSpPr>
            <a:xfrm rot="5400000">
              <a:off x="3525914" y="1427085"/>
              <a:ext cx="1961966" cy="907002"/>
              <a:chOff x="2077374" y="2867487"/>
              <a:chExt cx="2441360" cy="907002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052C27ED-ACEF-496A-8A85-3067F24722A2}"/>
                  </a:ext>
                </a:extLst>
              </p:cNvPr>
              <p:cNvCxnSpPr/>
              <p:nvPr/>
            </p:nvCxnSpPr>
            <p:spPr>
              <a:xfrm>
                <a:off x="2077374" y="2867487"/>
                <a:ext cx="244136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AEDAC051-A007-4DC3-AFA5-F8234E184C3C}"/>
                  </a:ext>
                </a:extLst>
              </p:cNvPr>
              <p:cNvCxnSpPr/>
              <p:nvPr/>
            </p:nvCxnSpPr>
            <p:spPr>
              <a:xfrm>
                <a:off x="2077374" y="3315070"/>
                <a:ext cx="244136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43CF8383-C9B2-493F-BC48-353E06DA6162}"/>
                  </a:ext>
                </a:extLst>
              </p:cNvPr>
              <p:cNvCxnSpPr/>
              <p:nvPr/>
            </p:nvCxnSpPr>
            <p:spPr>
              <a:xfrm>
                <a:off x="2077374" y="3774489"/>
                <a:ext cx="244136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3FB0DEF-25CC-45A8-933A-A96C99B7F4B0}"/>
                </a:ext>
              </a:extLst>
            </p:cNvPr>
            <p:cNvSpPr/>
            <p:nvPr/>
          </p:nvSpPr>
          <p:spPr>
            <a:xfrm>
              <a:off x="4140328" y="1880586"/>
              <a:ext cx="297393" cy="3107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105D234-911C-41AA-B519-9F00D4B28856}"/>
                </a:ext>
              </a:extLst>
            </p:cNvPr>
            <p:cNvSpPr/>
            <p:nvPr/>
          </p:nvSpPr>
          <p:spPr>
            <a:xfrm>
              <a:off x="4599746" y="1880586"/>
              <a:ext cx="297393" cy="310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4F2CE8-8F96-4941-B0C0-C5FC496D5DC6}"/>
              </a:ext>
            </a:extLst>
          </p:cNvPr>
          <p:cNvCxnSpPr>
            <a:stCxn id="21" idx="3"/>
            <a:endCxn id="41" idx="5"/>
          </p:cNvCxnSpPr>
          <p:nvPr/>
        </p:nvCxnSpPr>
        <p:spPr>
          <a:xfrm flipH="1">
            <a:off x="2219041" y="2128044"/>
            <a:ext cx="846253" cy="828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68F67E1-0C17-45F2-8F17-8885FA4BE727}"/>
              </a:ext>
            </a:extLst>
          </p:cNvPr>
          <p:cNvCxnSpPr>
            <a:stCxn id="21" idx="4"/>
            <a:endCxn id="27" idx="4"/>
          </p:cNvCxnSpPr>
          <p:nvPr/>
        </p:nvCxnSpPr>
        <p:spPr>
          <a:xfrm flipH="1">
            <a:off x="3146765" y="2173547"/>
            <a:ext cx="23674" cy="2247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2BF9203-853A-4CEF-AC56-9536733D75FF}"/>
              </a:ext>
            </a:extLst>
          </p:cNvPr>
          <p:cNvCxnSpPr>
            <a:stCxn id="40" idx="5"/>
            <a:endCxn id="22" idx="3"/>
          </p:cNvCxnSpPr>
          <p:nvPr/>
        </p:nvCxnSpPr>
        <p:spPr>
          <a:xfrm flipV="1">
            <a:off x="2219041" y="2128044"/>
            <a:ext cx="1305671" cy="1287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8A828E-D513-4280-B1C6-E1BFE58B6043}"/>
              </a:ext>
            </a:extLst>
          </p:cNvPr>
          <p:cNvCxnSpPr>
            <a:stCxn id="40" idx="4"/>
            <a:endCxn id="34" idx="4"/>
          </p:cNvCxnSpPr>
          <p:nvPr/>
        </p:nvCxnSpPr>
        <p:spPr>
          <a:xfrm>
            <a:off x="2264544" y="3521105"/>
            <a:ext cx="2259372" cy="17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DE90DB-FA25-4A7D-B296-8803BEC0EE27}"/>
              </a:ext>
            </a:extLst>
          </p:cNvPr>
          <p:cNvCxnSpPr>
            <a:stCxn id="33" idx="4"/>
            <a:endCxn id="41" idx="4"/>
          </p:cNvCxnSpPr>
          <p:nvPr/>
        </p:nvCxnSpPr>
        <p:spPr>
          <a:xfrm flipH="1" flipV="1">
            <a:off x="2264544" y="3061687"/>
            <a:ext cx="2259372" cy="17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FA9FC48-35A3-456F-855A-6A1E3FAEBD5B}"/>
              </a:ext>
            </a:extLst>
          </p:cNvPr>
          <p:cNvCxnSpPr>
            <a:stCxn id="33" idx="3"/>
            <a:endCxn id="22" idx="5"/>
          </p:cNvCxnSpPr>
          <p:nvPr/>
        </p:nvCxnSpPr>
        <p:spPr>
          <a:xfrm flipH="1" flipV="1">
            <a:off x="3735001" y="2128044"/>
            <a:ext cx="834418" cy="846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7A920CC-EBB5-435D-897B-6C11C2BB8117}"/>
              </a:ext>
            </a:extLst>
          </p:cNvPr>
          <p:cNvCxnSpPr>
            <a:stCxn id="21" idx="5"/>
            <a:endCxn id="34" idx="3"/>
          </p:cNvCxnSpPr>
          <p:nvPr/>
        </p:nvCxnSpPr>
        <p:spPr>
          <a:xfrm>
            <a:off x="3275583" y="2128044"/>
            <a:ext cx="1293836" cy="1305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D2B72D6-380E-46A1-95E8-E2970B8005FA}"/>
              </a:ext>
            </a:extLst>
          </p:cNvPr>
          <p:cNvCxnSpPr>
            <a:stCxn id="26" idx="4"/>
            <a:endCxn id="22" idx="4"/>
          </p:cNvCxnSpPr>
          <p:nvPr/>
        </p:nvCxnSpPr>
        <p:spPr>
          <a:xfrm flipV="1">
            <a:off x="3606183" y="2173547"/>
            <a:ext cx="23674" cy="2247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EF9FB2F-410C-46BD-80E3-E8D1C883A0AF}"/>
              </a:ext>
            </a:extLst>
          </p:cNvPr>
          <p:cNvCxnSpPr>
            <a:stCxn id="26" idx="5"/>
            <a:endCxn id="41" idx="3"/>
          </p:cNvCxnSpPr>
          <p:nvPr/>
        </p:nvCxnSpPr>
        <p:spPr>
          <a:xfrm flipH="1" flipV="1">
            <a:off x="2219041" y="3166832"/>
            <a:ext cx="1281998" cy="1299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5869FB8-25A2-40ED-AB6D-2B72CC30A85A}"/>
              </a:ext>
            </a:extLst>
          </p:cNvPr>
          <p:cNvCxnSpPr>
            <a:stCxn id="26" idx="3"/>
            <a:endCxn id="34" idx="5"/>
          </p:cNvCxnSpPr>
          <p:nvPr/>
        </p:nvCxnSpPr>
        <p:spPr>
          <a:xfrm flipV="1">
            <a:off x="3711328" y="3644006"/>
            <a:ext cx="858091" cy="822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C77BFF4-0A1E-447F-9164-EE7EBBFE62B9}"/>
              </a:ext>
            </a:extLst>
          </p:cNvPr>
          <p:cNvCxnSpPr>
            <a:stCxn id="40" idx="3"/>
            <a:endCxn id="27" idx="5"/>
          </p:cNvCxnSpPr>
          <p:nvPr/>
        </p:nvCxnSpPr>
        <p:spPr>
          <a:xfrm>
            <a:off x="2219041" y="3626250"/>
            <a:ext cx="822580" cy="840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7775859-5C59-4797-8A52-2AA8C863D3ED}"/>
              </a:ext>
            </a:extLst>
          </p:cNvPr>
          <p:cNvCxnSpPr>
            <a:stCxn id="33" idx="5"/>
            <a:endCxn id="27" idx="3"/>
          </p:cNvCxnSpPr>
          <p:nvPr/>
        </p:nvCxnSpPr>
        <p:spPr>
          <a:xfrm flipH="1">
            <a:off x="3251910" y="3184588"/>
            <a:ext cx="1317509" cy="1281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4FCEA22-91A3-4B0A-B20D-F2C78CB55DCA}"/>
              </a:ext>
            </a:extLst>
          </p:cNvPr>
          <p:cNvGrpSpPr/>
          <p:nvPr/>
        </p:nvGrpSpPr>
        <p:grpSpPr>
          <a:xfrm>
            <a:off x="7816788" y="1862830"/>
            <a:ext cx="2880804" cy="2868967"/>
            <a:chOff x="7305948" y="1862831"/>
            <a:chExt cx="2880804" cy="2868967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136DFAF-8E02-46DB-ACF9-34CAF2D04E86}"/>
                </a:ext>
              </a:extLst>
            </p:cNvPr>
            <p:cNvGrpSpPr/>
            <p:nvPr/>
          </p:nvGrpSpPr>
          <p:grpSpPr>
            <a:xfrm>
              <a:off x="8373862" y="1862831"/>
              <a:ext cx="756811" cy="310716"/>
              <a:chOff x="4140328" y="1880586"/>
              <a:chExt cx="756811" cy="310716"/>
            </a:xfrm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A7948693-E736-4D3C-8E8F-D537C3422118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6B635C28-3AD0-433D-8889-180349439B5E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4010734-950B-4297-9558-041566318CE1}"/>
                </a:ext>
              </a:extLst>
            </p:cNvPr>
            <p:cNvGrpSpPr/>
            <p:nvPr/>
          </p:nvGrpSpPr>
          <p:grpSpPr>
            <a:xfrm rot="10800000">
              <a:off x="8350189" y="4421082"/>
              <a:ext cx="756811" cy="310716"/>
              <a:chOff x="4140328" y="1880586"/>
              <a:chExt cx="756811" cy="310716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41563FF8-3776-416D-8EE7-36DEBF350D10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4B4537F4-F5BA-4AB3-8785-874D7A022028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5DEEFB6-FBFF-4916-AD21-94FAC4F245D5}"/>
                </a:ext>
              </a:extLst>
            </p:cNvPr>
            <p:cNvGrpSpPr/>
            <p:nvPr/>
          </p:nvGrpSpPr>
          <p:grpSpPr>
            <a:xfrm rot="5400000">
              <a:off x="9652988" y="3153794"/>
              <a:ext cx="756811" cy="310716"/>
              <a:chOff x="4140328" y="1880586"/>
              <a:chExt cx="756811" cy="31071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98088FA2-21ED-460B-AFE8-418967183A55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ED795844-CCA6-425E-8C63-08EFB07042C9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08710432-4034-44ED-BD31-82B2ED3B4A26}"/>
                </a:ext>
              </a:extLst>
            </p:cNvPr>
            <p:cNvGrpSpPr/>
            <p:nvPr/>
          </p:nvGrpSpPr>
          <p:grpSpPr>
            <a:xfrm rot="16200000">
              <a:off x="7082900" y="3136038"/>
              <a:ext cx="756811" cy="310716"/>
              <a:chOff x="4140328" y="1880586"/>
              <a:chExt cx="756811" cy="310716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146F63B9-FE71-41F6-93B1-712029A53B97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E3BB36B0-3180-4E22-85D9-38EDB3C574B5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4DD9E247-D483-4D28-B95A-6F24CAB940BC}"/>
                </a:ext>
              </a:extLst>
            </p:cNvPr>
            <p:cNvCxnSpPr>
              <a:cxnSpLocks/>
              <a:stCxn id="82" idx="3"/>
              <a:endCxn id="104" idx="5"/>
            </p:cNvCxnSpPr>
            <p:nvPr/>
          </p:nvCxnSpPr>
          <p:spPr>
            <a:xfrm flipH="1">
              <a:off x="7571161" y="2128044"/>
              <a:ext cx="846253" cy="82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4904575-77D3-4E1A-9784-9678C4D36CE7}"/>
                </a:ext>
              </a:extLst>
            </p:cNvPr>
            <p:cNvCxnSpPr>
              <a:cxnSpLocks/>
              <a:stCxn id="82" idx="4"/>
              <a:endCxn id="90" idx="4"/>
            </p:cNvCxnSpPr>
            <p:nvPr/>
          </p:nvCxnSpPr>
          <p:spPr>
            <a:xfrm flipH="1">
              <a:off x="8498885" y="2173547"/>
              <a:ext cx="23674" cy="2247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9B9FDAB-FDBF-40C1-B264-FB295BADD852}"/>
                </a:ext>
              </a:extLst>
            </p:cNvPr>
            <p:cNvCxnSpPr>
              <a:cxnSpLocks/>
              <a:stCxn id="103" idx="5"/>
              <a:endCxn id="83" idx="3"/>
            </p:cNvCxnSpPr>
            <p:nvPr/>
          </p:nvCxnSpPr>
          <p:spPr>
            <a:xfrm flipV="1">
              <a:off x="7571161" y="2128044"/>
              <a:ext cx="1305671" cy="1287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98B7591-4B73-4776-BF47-1B15847EB43C}"/>
                </a:ext>
              </a:extLst>
            </p:cNvPr>
            <p:cNvCxnSpPr>
              <a:stCxn id="103" idx="4"/>
              <a:endCxn id="97" idx="4"/>
            </p:cNvCxnSpPr>
            <p:nvPr/>
          </p:nvCxnSpPr>
          <p:spPr>
            <a:xfrm>
              <a:off x="7616664" y="3521105"/>
              <a:ext cx="2259372" cy="177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AEE0946A-1C47-41D9-864B-03BAE8F02D7B}"/>
                </a:ext>
              </a:extLst>
            </p:cNvPr>
            <p:cNvCxnSpPr>
              <a:stCxn id="96" idx="4"/>
              <a:endCxn id="104" idx="4"/>
            </p:cNvCxnSpPr>
            <p:nvPr/>
          </p:nvCxnSpPr>
          <p:spPr>
            <a:xfrm flipH="1" flipV="1">
              <a:off x="7616664" y="3061687"/>
              <a:ext cx="2259372" cy="177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8D9C5D15-9975-48F5-BF03-7A29C6D7D48C}"/>
                </a:ext>
              </a:extLst>
            </p:cNvPr>
            <p:cNvCxnSpPr>
              <a:cxnSpLocks/>
              <a:stCxn id="96" idx="3"/>
              <a:endCxn id="83" idx="5"/>
            </p:cNvCxnSpPr>
            <p:nvPr/>
          </p:nvCxnSpPr>
          <p:spPr>
            <a:xfrm flipH="1" flipV="1">
              <a:off x="9087121" y="2128044"/>
              <a:ext cx="834418" cy="846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CA5E808-EEB3-4477-9799-1AA337E18C80}"/>
                </a:ext>
              </a:extLst>
            </p:cNvPr>
            <p:cNvCxnSpPr>
              <a:cxnSpLocks/>
              <a:stCxn id="82" idx="5"/>
              <a:endCxn id="97" idx="3"/>
            </p:cNvCxnSpPr>
            <p:nvPr/>
          </p:nvCxnSpPr>
          <p:spPr>
            <a:xfrm>
              <a:off x="8627703" y="2128044"/>
              <a:ext cx="1293836" cy="1305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46FC1223-0676-45F0-80F3-7CB4E5CFE3A9}"/>
                </a:ext>
              </a:extLst>
            </p:cNvPr>
            <p:cNvCxnSpPr>
              <a:cxnSpLocks/>
              <a:stCxn id="89" idx="4"/>
              <a:endCxn id="83" idx="4"/>
            </p:cNvCxnSpPr>
            <p:nvPr/>
          </p:nvCxnSpPr>
          <p:spPr>
            <a:xfrm flipV="1">
              <a:off x="8958303" y="2173547"/>
              <a:ext cx="23674" cy="2247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256438D-745F-4312-A05A-815276D99A50}"/>
                </a:ext>
              </a:extLst>
            </p:cNvPr>
            <p:cNvCxnSpPr>
              <a:stCxn id="89" idx="5"/>
              <a:endCxn id="104" idx="3"/>
            </p:cNvCxnSpPr>
            <p:nvPr/>
          </p:nvCxnSpPr>
          <p:spPr>
            <a:xfrm flipH="1" flipV="1">
              <a:off x="7571161" y="3166832"/>
              <a:ext cx="1281998" cy="1299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FF20B009-18AB-4C2F-88D3-2409F454B535}"/>
                </a:ext>
              </a:extLst>
            </p:cNvPr>
            <p:cNvCxnSpPr>
              <a:stCxn id="89" idx="3"/>
              <a:endCxn id="97" idx="5"/>
            </p:cNvCxnSpPr>
            <p:nvPr/>
          </p:nvCxnSpPr>
          <p:spPr>
            <a:xfrm flipV="1">
              <a:off x="9063448" y="3644006"/>
              <a:ext cx="858091" cy="822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8437999-B121-4C34-92AA-2C6FFA90DE56}"/>
                </a:ext>
              </a:extLst>
            </p:cNvPr>
            <p:cNvCxnSpPr>
              <a:stCxn id="103" idx="3"/>
              <a:endCxn id="90" idx="5"/>
            </p:cNvCxnSpPr>
            <p:nvPr/>
          </p:nvCxnSpPr>
          <p:spPr>
            <a:xfrm>
              <a:off x="7571161" y="3626250"/>
              <a:ext cx="822580" cy="8403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E02AD22B-30FA-4A49-8EEB-A72E3EA00119}"/>
                </a:ext>
              </a:extLst>
            </p:cNvPr>
            <p:cNvCxnSpPr>
              <a:stCxn id="96" idx="5"/>
              <a:endCxn id="90" idx="3"/>
            </p:cNvCxnSpPr>
            <p:nvPr/>
          </p:nvCxnSpPr>
          <p:spPr>
            <a:xfrm flipH="1">
              <a:off x="8604030" y="3184588"/>
              <a:ext cx="1317509" cy="12819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1" name="箭头: 右 120">
            <a:extLst>
              <a:ext uri="{FF2B5EF4-FFF2-40B4-BE49-F238E27FC236}">
                <a16:creationId xmlns:a16="http://schemas.microsoft.com/office/drawing/2014/main" id="{2CEC2216-E781-438A-A252-5345B2A1963E}"/>
              </a:ext>
            </a:extLst>
          </p:cNvPr>
          <p:cNvSpPr/>
          <p:nvPr/>
        </p:nvSpPr>
        <p:spPr>
          <a:xfrm>
            <a:off x="6264459" y="3118567"/>
            <a:ext cx="917621" cy="2973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2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json</dc:creator>
  <cp:lastModifiedBy>json</cp:lastModifiedBy>
  <cp:revision>1</cp:revision>
  <dcterms:created xsi:type="dcterms:W3CDTF">2021-12-01T09:15:19Z</dcterms:created>
  <dcterms:modified xsi:type="dcterms:W3CDTF">2021-12-01T09:29:46Z</dcterms:modified>
</cp:coreProperties>
</file>