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388"/>
            <a:ext cx="12468225" cy="67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52400"/>
            <a:ext cx="911214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304800"/>
            <a:ext cx="8601075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Developer</dc:creator>
  <cp:lastModifiedBy>Developer</cp:lastModifiedBy>
  <cp:revision>3</cp:revision>
  <dcterms:created xsi:type="dcterms:W3CDTF">2006-08-16T00:00:00Z</dcterms:created>
  <dcterms:modified xsi:type="dcterms:W3CDTF">2018-04-11T20:29:17Z</dcterms:modified>
</cp:coreProperties>
</file>