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93" d="100"/>
          <a:sy n="93" d="100"/>
        </p:scale>
        <p:origin x="558" y="54"/>
      </p:cViewPr>
      <p:guideLst>
        <p:guide orient="horz" pos="38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B16A1-7B88-4705-AC92-06AAA08EC44B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B9C31E2-B4D3-4307-B276-C99C36CBF4B0}">
      <dgm:prSet phldrT="[テキスト]"/>
      <dgm:spPr/>
      <dgm:t>
        <a:bodyPr/>
        <a:lstStyle/>
        <a:p>
          <a:r>
            <a:rPr kumimoji="1" lang="en-US" altLang="ja-JP" dirty="0"/>
            <a:t>Data Format</a:t>
          </a:r>
          <a:endParaRPr kumimoji="1" lang="ja-JP" altLang="en-US" dirty="0"/>
        </a:p>
      </dgm:t>
    </dgm:pt>
    <dgm:pt modelId="{BB1AF988-0487-40BD-B189-74F1259325C5}" type="parTrans" cxnId="{B13CC40F-C1E2-45D1-9BD8-7273AED361E8}">
      <dgm:prSet/>
      <dgm:spPr/>
      <dgm:t>
        <a:bodyPr/>
        <a:lstStyle/>
        <a:p>
          <a:endParaRPr kumimoji="1" lang="ja-JP" altLang="en-US"/>
        </a:p>
      </dgm:t>
    </dgm:pt>
    <dgm:pt modelId="{81466626-D090-4845-BA58-85939425EEF1}" type="sibTrans" cxnId="{B13CC40F-C1E2-45D1-9BD8-7273AED361E8}">
      <dgm:prSet/>
      <dgm:spPr/>
      <dgm:t>
        <a:bodyPr/>
        <a:lstStyle/>
        <a:p>
          <a:endParaRPr kumimoji="1" lang="ja-JP" altLang="en-US"/>
        </a:p>
      </dgm:t>
    </dgm:pt>
    <dgm:pt modelId="{56B423ED-1460-4709-AB8E-9BFE8F0E4175}">
      <dgm:prSet phldrT="[テキスト]"/>
      <dgm:spPr/>
      <dgm:t>
        <a:bodyPr/>
        <a:lstStyle/>
        <a:p>
          <a:r>
            <a:rPr kumimoji="1" lang="en-US" altLang="ja-JP" dirty="0"/>
            <a:t>Coordinate Transformation</a:t>
          </a:r>
          <a:endParaRPr kumimoji="1" lang="ja-JP" altLang="en-US" dirty="0"/>
        </a:p>
      </dgm:t>
    </dgm:pt>
    <dgm:pt modelId="{CEAF189C-CA3E-4E26-9D57-B05F2CEEE337}" type="parTrans" cxnId="{1496DA07-4BC0-4C91-BB0A-A70421B00F50}">
      <dgm:prSet/>
      <dgm:spPr/>
      <dgm:t>
        <a:bodyPr/>
        <a:lstStyle/>
        <a:p>
          <a:endParaRPr kumimoji="1" lang="ja-JP" altLang="en-US"/>
        </a:p>
      </dgm:t>
    </dgm:pt>
    <dgm:pt modelId="{D1D84D4B-808C-496D-9527-D97B7B17A891}" type="sibTrans" cxnId="{1496DA07-4BC0-4C91-BB0A-A70421B00F50}">
      <dgm:prSet/>
      <dgm:spPr/>
      <dgm:t>
        <a:bodyPr/>
        <a:lstStyle/>
        <a:p>
          <a:endParaRPr kumimoji="1" lang="ja-JP" altLang="en-US"/>
        </a:p>
      </dgm:t>
    </dgm:pt>
    <dgm:pt modelId="{3539AE28-6455-427D-B21F-1A590AA7CDC1}">
      <dgm:prSet phldrT="[テキスト]"/>
      <dgm:spPr/>
      <dgm:t>
        <a:bodyPr/>
        <a:lstStyle/>
        <a:p>
          <a:r>
            <a:rPr kumimoji="1" lang="en-US" altLang="ja-JP" dirty="0"/>
            <a:t>Discretization</a:t>
          </a:r>
          <a:endParaRPr kumimoji="1" lang="ja-JP" altLang="en-US" dirty="0"/>
        </a:p>
      </dgm:t>
    </dgm:pt>
    <dgm:pt modelId="{B2B8E482-9A96-4558-8ED3-8D91F16BEAD7}" type="parTrans" cxnId="{B4AEAD5B-4AF8-457F-985B-B678F285D298}">
      <dgm:prSet/>
      <dgm:spPr/>
      <dgm:t>
        <a:bodyPr/>
        <a:lstStyle/>
        <a:p>
          <a:endParaRPr kumimoji="1" lang="ja-JP" altLang="en-US"/>
        </a:p>
      </dgm:t>
    </dgm:pt>
    <dgm:pt modelId="{A8F9B848-1BEC-4A71-9DE2-A9999AEFE600}" type="sibTrans" cxnId="{B4AEAD5B-4AF8-457F-985B-B678F285D298}">
      <dgm:prSet/>
      <dgm:spPr/>
      <dgm:t>
        <a:bodyPr/>
        <a:lstStyle/>
        <a:p>
          <a:endParaRPr kumimoji="1" lang="ja-JP" altLang="en-US"/>
        </a:p>
      </dgm:t>
    </dgm:pt>
    <dgm:pt modelId="{B51AB9A5-D1D5-4120-850B-9262AE3D6952}">
      <dgm:prSet phldrT="[テキスト]"/>
      <dgm:spPr/>
      <dgm:t>
        <a:bodyPr/>
        <a:lstStyle/>
        <a:p>
          <a:r>
            <a:rPr kumimoji="1" lang="en-US" altLang="ja-JP" dirty="0"/>
            <a:t>Mapping</a:t>
          </a:r>
          <a:endParaRPr kumimoji="1" lang="ja-JP" altLang="en-US" dirty="0"/>
        </a:p>
      </dgm:t>
    </dgm:pt>
    <dgm:pt modelId="{328EEB54-6164-4303-9352-B1740FBCADCE}" type="parTrans" cxnId="{319B53B3-C274-4FAA-B790-7BCEBA049FC2}">
      <dgm:prSet/>
      <dgm:spPr/>
      <dgm:t>
        <a:bodyPr/>
        <a:lstStyle/>
        <a:p>
          <a:endParaRPr kumimoji="1" lang="ja-JP" altLang="en-US"/>
        </a:p>
      </dgm:t>
    </dgm:pt>
    <dgm:pt modelId="{93DBBDB6-8CEF-4654-A1D6-E33B2FF9CF46}" type="sibTrans" cxnId="{319B53B3-C274-4FAA-B790-7BCEBA049FC2}">
      <dgm:prSet/>
      <dgm:spPr/>
      <dgm:t>
        <a:bodyPr/>
        <a:lstStyle/>
        <a:p>
          <a:endParaRPr kumimoji="1" lang="ja-JP" altLang="en-US"/>
        </a:p>
      </dgm:t>
    </dgm:pt>
    <dgm:pt modelId="{088DD05E-9AD2-4B8B-B011-F3B969BFEE5D}">
      <dgm:prSet phldrT="[テキスト]"/>
      <dgm:spPr/>
      <dgm:t>
        <a:bodyPr/>
        <a:lstStyle/>
        <a:p>
          <a:r>
            <a:rPr kumimoji="1" lang="en-US" altLang="ja-JP" dirty="0"/>
            <a:t>Sensing (Camera, LiDAR etc.)</a:t>
          </a:r>
          <a:endParaRPr kumimoji="1" lang="ja-JP" altLang="en-US" dirty="0"/>
        </a:p>
      </dgm:t>
    </dgm:pt>
    <dgm:pt modelId="{1E930838-5472-4720-85D3-1D34D58A2111}" type="parTrans" cxnId="{9927ED5D-B410-4B7B-8F23-1D3C8A867B38}">
      <dgm:prSet/>
      <dgm:spPr/>
      <dgm:t>
        <a:bodyPr/>
        <a:lstStyle/>
        <a:p>
          <a:endParaRPr kumimoji="1" lang="ja-JP" altLang="en-US"/>
        </a:p>
      </dgm:t>
    </dgm:pt>
    <dgm:pt modelId="{3D87320F-1429-4545-BFDD-D02E97FDF293}" type="sibTrans" cxnId="{9927ED5D-B410-4B7B-8F23-1D3C8A867B38}">
      <dgm:prSet/>
      <dgm:spPr/>
      <dgm:t>
        <a:bodyPr/>
        <a:lstStyle/>
        <a:p>
          <a:endParaRPr kumimoji="1" lang="ja-JP" altLang="en-US"/>
        </a:p>
      </dgm:t>
    </dgm:pt>
    <dgm:pt modelId="{904E9388-2F21-49EE-9BAD-2ECDCADF6E61}">
      <dgm:prSet phldrT="[テキスト]"/>
      <dgm:spPr/>
      <dgm:t>
        <a:bodyPr/>
        <a:lstStyle/>
        <a:p>
          <a:r>
            <a:rPr kumimoji="1" lang="en-US" altLang="ja-JP" dirty="0"/>
            <a:t>Data Fusion</a:t>
          </a:r>
          <a:endParaRPr kumimoji="1" lang="ja-JP" altLang="en-US" dirty="0"/>
        </a:p>
      </dgm:t>
    </dgm:pt>
    <dgm:pt modelId="{A3C3C437-6D1A-4A07-8B96-2B07A8666FD8}" type="parTrans" cxnId="{D64A9636-27BD-4640-9DD8-6DEE5969D7D8}">
      <dgm:prSet/>
      <dgm:spPr/>
      <dgm:t>
        <a:bodyPr/>
        <a:lstStyle/>
        <a:p>
          <a:endParaRPr kumimoji="1" lang="ja-JP" altLang="en-US"/>
        </a:p>
      </dgm:t>
    </dgm:pt>
    <dgm:pt modelId="{B9041E79-CC48-4D61-B800-89BB733F3ACC}" type="sibTrans" cxnId="{D64A9636-27BD-4640-9DD8-6DEE5969D7D8}">
      <dgm:prSet/>
      <dgm:spPr/>
      <dgm:t>
        <a:bodyPr/>
        <a:lstStyle/>
        <a:p>
          <a:endParaRPr kumimoji="1" lang="ja-JP" altLang="en-US"/>
        </a:p>
      </dgm:t>
    </dgm:pt>
    <dgm:pt modelId="{3617EAAB-CEEF-4535-A6AF-1D63538A06B0}">
      <dgm:prSet phldrT="[テキスト]"/>
      <dgm:spPr/>
      <dgm:t>
        <a:bodyPr/>
        <a:lstStyle/>
        <a:p>
          <a:r>
            <a:rPr kumimoji="1" lang="en-US" altLang="ja-JP" dirty="0"/>
            <a:t>Data registration</a:t>
          </a:r>
          <a:endParaRPr kumimoji="1" lang="ja-JP" altLang="en-US" dirty="0"/>
        </a:p>
      </dgm:t>
    </dgm:pt>
    <dgm:pt modelId="{BF1F226F-205A-4F43-B148-2015EDBF3FEC}" type="parTrans" cxnId="{E5FD0F70-C8DF-4B71-BE69-33F3C0833C8D}">
      <dgm:prSet/>
      <dgm:spPr/>
      <dgm:t>
        <a:bodyPr/>
        <a:lstStyle/>
        <a:p>
          <a:endParaRPr kumimoji="1" lang="ja-JP" altLang="en-US"/>
        </a:p>
      </dgm:t>
    </dgm:pt>
    <dgm:pt modelId="{734194CC-5788-4141-9653-6A0185EC8AE7}" type="sibTrans" cxnId="{E5FD0F70-C8DF-4B71-BE69-33F3C0833C8D}">
      <dgm:prSet/>
      <dgm:spPr/>
      <dgm:t>
        <a:bodyPr/>
        <a:lstStyle/>
        <a:p>
          <a:endParaRPr kumimoji="1" lang="ja-JP" altLang="en-US"/>
        </a:p>
      </dgm:t>
    </dgm:pt>
    <dgm:pt modelId="{E0C1E703-A8F9-484F-86CE-FF79855431DD}">
      <dgm:prSet phldrT="[テキスト]"/>
      <dgm:spPr/>
      <dgm:t>
        <a:bodyPr/>
        <a:lstStyle/>
        <a:p>
          <a:r>
            <a:rPr kumimoji="1" lang="en-US" altLang="ja-JP" dirty="0"/>
            <a:t>Data statistics</a:t>
          </a:r>
          <a:endParaRPr kumimoji="1" lang="ja-JP" altLang="en-US" dirty="0"/>
        </a:p>
      </dgm:t>
    </dgm:pt>
    <dgm:pt modelId="{7FE78D8C-07D0-44EC-8952-77547BF670A0}" type="parTrans" cxnId="{1E47955E-8E25-4D60-82A0-71D44DA84DF7}">
      <dgm:prSet/>
      <dgm:spPr/>
      <dgm:t>
        <a:bodyPr/>
        <a:lstStyle/>
        <a:p>
          <a:endParaRPr kumimoji="1" lang="ja-JP" altLang="en-US"/>
        </a:p>
      </dgm:t>
    </dgm:pt>
    <dgm:pt modelId="{23B032C3-A3B5-4315-A240-E040C587AE5C}" type="sibTrans" cxnId="{1E47955E-8E25-4D60-82A0-71D44DA84DF7}">
      <dgm:prSet/>
      <dgm:spPr/>
      <dgm:t>
        <a:bodyPr/>
        <a:lstStyle/>
        <a:p>
          <a:endParaRPr kumimoji="1" lang="ja-JP" altLang="en-US"/>
        </a:p>
      </dgm:t>
    </dgm:pt>
    <dgm:pt modelId="{5C9B006E-6C20-4834-9C50-DD8C66C226E7}">
      <dgm:prSet phldrT="[テキスト]"/>
      <dgm:spPr/>
      <dgm:t>
        <a:bodyPr/>
        <a:lstStyle/>
        <a:p>
          <a:r>
            <a:rPr kumimoji="1" lang="en-US" altLang="ja-JP" dirty="0"/>
            <a:t>SLAM</a:t>
          </a:r>
          <a:endParaRPr kumimoji="1" lang="ja-JP" altLang="en-US" dirty="0"/>
        </a:p>
      </dgm:t>
    </dgm:pt>
    <dgm:pt modelId="{0CA7FE07-BFE8-4ECE-B816-AE5172095237}" type="parTrans" cxnId="{57ADE324-CCD1-4BCC-B519-712B6491073F}">
      <dgm:prSet/>
      <dgm:spPr/>
      <dgm:t>
        <a:bodyPr/>
        <a:lstStyle/>
        <a:p>
          <a:endParaRPr kumimoji="1" lang="ja-JP" altLang="en-US"/>
        </a:p>
      </dgm:t>
    </dgm:pt>
    <dgm:pt modelId="{8109FBD5-6921-461A-8A6D-65354BD93325}" type="sibTrans" cxnId="{57ADE324-CCD1-4BCC-B519-712B6491073F}">
      <dgm:prSet/>
      <dgm:spPr/>
      <dgm:t>
        <a:bodyPr/>
        <a:lstStyle/>
        <a:p>
          <a:endParaRPr kumimoji="1" lang="ja-JP" altLang="en-US"/>
        </a:p>
      </dgm:t>
    </dgm:pt>
    <dgm:pt modelId="{C926E06C-BB82-425B-A7CF-1C37870FDA41}">
      <dgm:prSet phldrT="[テキスト]"/>
      <dgm:spPr/>
      <dgm:t>
        <a:bodyPr/>
        <a:lstStyle/>
        <a:p>
          <a:r>
            <a:rPr kumimoji="1" lang="en-US" altLang="ja-JP" dirty="0"/>
            <a:t>Utilization</a:t>
          </a:r>
          <a:endParaRPr kumimoji="1" lang="ja-JP" altLang="en-US" dirty="0"/>
        </a:p>
      </dgm:t>
    </dgm:pt>
    <dgm:pt modelId="{564E8139-5E2A-46D3-9A88-275443DB9FFB}" type="parTrans" cxnId="{D1D00A95-457A-4E5F-8FA7-4178B9350A86}">
      <dgm:prSet/>
      <dgm:spPr/>
      <dgm:t>
        <a:bodyPr/>
        <a:lstStyle/>
        <a:p>
          <a:endParaRPr kumimoji="1" lang="ja-JP" altLang="en-US"/>
        </a:p>
      </dgm:t>
    </dgm:pt>
    <dgm:pt modelId="{BBD7A439-82F5-44AB-9891-BC9ADBCD0DC3}" type="sibTrans" cxnId="{D1D00A95-457A-4E5F-8FA7-4178B9350A86}">
      <dgm:prSet/>
      <dgm:spPr/>
      <dgm:t>
        <a:bodyPr/>
        <a:lstStyle/>
        <a:p>
          <a:endParaRPr kumimoji="1" lang="ja-JP" altLang="en-US"/>
        </a:p>
      </dgm:t>
    </dgm:pt>
    <dgm:pt modelId="{43FB9964-9418-407B-B185-7716DDF44D9D}">
      <dgm:prSet phldrT="[テキスト]"/>
      <dgm:spPr/>
      <dgm:t>
        <a:bodyPr/>
        <a:lstStyle/>
        <a:p>
          <a:endParaRPr kumimoji="1" lang="ja-JP" altLang="en-US" dirty="0"/>
        </a:p>
      </dgm:t>
    </dgm:pt>
    <dgm:pt modelId="{B5B7FE1A-D8DB-4040-8579-6DF6BF001593}" type="parTrans" cxnId="{E05A6191-A82D-409D-987A-E3B60D927693}">
      <dgm:prSet/>
      <dgm:spPr/>
      <dgm:t>
        <a:bodyPr/>
        <a:lstStyle/>
        <a:p>
          <a:endParaRPr kumimoji="1" lang="ja-JP" altLang="en-US"/>
        </a:p>
      </dgm:t>
    </dgm:pt>
    <dgm:pt modelId="{E71C2C23-87BD-427C-9EA9-4834C4600CDB}" type="sibTrans" cxnId="{E05A6191-A82D-409D-987A-E3B60D927693}">
      <dgm:prSet/>
      <dgm:spPr/>
      <dgm:t>
        <a:bodyPr/>
        <a:lstStyle/>
        <a:p>
          <a:endParaRPr kumimoji="1" lang="ja-JP" altLang="en-US"/>
        </a:p>
      </dgm:t>
    </dgm:pt>
    <dgm:pt modelId="{D0C8E137-C876-4100-8BF5-AD2DBD493679}">
      <dgm:prSet phldrT="[テキスト]"/>
      <dgm:spPr/>
      <dgm:t>
        <a:bodyPr/>
        <a:lstStyle/>
        <a:p>
          <a:r>
            <a:rPr kumimoji="1" lang="en-US" altLang="ja-JP" dirty="0"/>
            <a:t>Navigation system</a:t>
          </a:r>
          <a:endParaRPr kumimoji="1" lang="ja-JP" altLang="en-US" dirty="0"/>
        </a:p>
      </dgm:t>
    </dgm:pt>
    <dgm:pt modelId="{C175BA32-6BD0-4A36-9B55-47DAEFE20C2E}" type="parTrans" cxnId="{E6BB27C5-F965-434F-B46C-B01B71BD3E2A}">
      <dgm:prSet/>
      <dgm:spPr/>
      <dgm:t>
        <a:bodyPr/>
        <a:lstStyle/>
        <a:p>
          <a:endParaRPr kumimoji="1" lang="ja-JP" altLang="en-US"/>
        </a:p>
      </dgm:t>
    </dgm:pt>
    <dgm:pt modelId="{3B23E152-5156-4A1A-B677-508D90EEF0A9}" type="sibTrans" cxnId="{E6BB27C5-F965-434F-B46C-B01B71BD3E2A}">
      <dgm:prSet/>
      <dgm:spPr/>
      <dgm:t>
        <a:bodyPr/>
        <a:lstStyle/>
        <a:p>
          <a:endParaRPr kumimoji="1" lang="ja-JP" altLang="en-US"/>
        </a:p>
      </dgm:t>
    </dgm:pt>
    <dgm:pt modelId="{2EE622EE-BF21-4DCD-8038-C30F393C4A56}">
      <dgm:prSet phldrT="[テキスト]"/>
      <dgm:spPr/>
      <dgm:t>
        <a:bodyPr/>
        <a:lstStyle/>
        <a:p>
          <a:r>
            <a:rPr kumimoji="1" lang="en-US" altLang="ja-JP" dirty="0"/>
            <a:t>Pathfinding</a:t>
          </a:r>
          <a:endParaRPr kumimoji="1" lang="ja-JP" altLang="en-US" dirty="0"/>
        </a:p>
      </dgm:t>
    </dgm:pt>
    <dgm:pt modelId="{5BDF9532-A7B3-4AA0-A301-648A3CBF3C58}" type="parTrans" cxnId="{242A0B5E-51F7-44DC-A549-6CD0C90731B7}">
      <dgm:prSet/>
      <dgm:spPr/>
      <dgm:t>
        <a:bodyPr/>
        <a:lstStyle/>
        <a:p>
          <a:endParaRPr kumimoji="1" lang="ja-JP" altLang="en-US"/>
        </a:p>
      </dgm:t>
    </dgm:pt>
    <dgm:pt modelId="{B0AE906D-5D26-4014-BF77-E87C6B4CC035}" type="sibTrans" cxnId="{242A0B5E-51F7-44DC-A549-6CD0C90731B7}">
      <dgm:prSet/>
      <dgm:spPr/>
      <dgm:t>
        <a:bodyPr/>
        <a:lstStyle/>
        <a:p>
          <a:endParaRPr kumimoji="1" lang="ja-JP" altLang="en-US"/>
        </a:p>
      </dgm:t>
    </dgm:pt>
    <dgm:pt modelId="{3D507F53-EDF2-456D-BB29-2AD0C82F47CB}">
      <dgm:prSet phldrT="[テキスト]"/>
      <dgm:spPr/>
      <dgm:t>
        <a:bodyPr/>
        <a:lstStyle/>
        <a:p>
          <a:r>
            <a:rPr kumimoji="1" lang="en-US" altLang="ja-JP" dirty="0"/>
            <a:t>Data size reduction</a:t>
          </a:r>
          <a:endParaRPr kumimoji="1" lang="ja-JP" altLang="en-US" dirty="0"/>
        </a:p>
      </dgm:t>
    </dgm:pt>
    <dgm:pt modelId="{49EB7C23-8ABF-41C6-96C4-255D854D4813}" type="parTrans" cxnId="{CA180E19-F61A-472F-8237-BE06F0A4317F}">
      <dgm:prSet/>
      <dgm:spPr/>
      <dgm:t>
        <a:bodyPr/>
        <a:lstStyle/>
        <a:p>
          <a:endParaRPr kumimoji="1" lang="ja-JP" altLang="en-US"/>
        </a:p>
      </dgm:t>
    </dgm:pt>
    <dgm:pt modelId="{41377624-BA70-4CC2-B235-17C52E614772}" type="sibTrans" cxnId="{CA180E19-F61A-472F-8237-BE06F0A4317F}">
      <dgm:prSet/>
      <dgm:spPr/>
      <dgm:t>
        <a:bodyPr/>
        <a:lstStyle/>
        <a:p>
          <a:endParaRPr kumimoji="1" lang="ja-JP" altLang="en-US"/>
        </a:p>
      </dgm:t>
    </dgm:pt>
    <dgm:pt modelId="{79A6E60C-6FBC-4DFF-8550-427F05236F83}">
      <dgm:prSet phldrT="[テキスト]"/>
      <dgm:spPr/>
      <dgm:t>
        <a:bodyPr/>
        <a:lstStyle/>
        <a:p>
          <a:r>
            <a:rPr kumimoji="1" lang="en-US" altLang="ja-JP" dirty="0"/>
            <a:t>Object Detection</a:t>
          </a:r>
          <a:endParaRPr kumimoji="1" lang="ja-JP" altLang="en-US" dirty="0"/>
        </a:p>
      </dgm:t>
    </dgm:pt>
    <dgm:pt modelId="{A5A6DEAB-740E-42D8-A904-4B750A216759}" type="parTrans" cxnId="{CE5FD218-8472-4E85-BC06-D8FE7B9C7344}">
      <dgm:prSet/>
      <dgm:spPr/>
      <dgm:t>
        <a:bodyPr/>
        <a:lstStyle/>
        <a:p>
          <a:endParaRPr kumimoji="1" lang="ja-JP" altLang="en-US"/>
        </a:p>
      </dgm:t>
    </dgm:pt>
    <dgm:pt modelId="{404A6E18-E35F-44AD-B2E4-81E621AE3F65}" type="sibTrans" cxnId="{CE5FD218-8472-4E85-BC06-D8FE7B9C7344}">
      <dgm:prSet/>
      <dgm:spPr/>
      <dgm:t>
        <a:bodyPr/>
        <a:lstStyle/>
        <a:p>
          <a:endParaRPr kumimoji="1" lang="ja-JP" altLang="en-US"/>
        </a:p>
      </dgm:t>
    </dgm:pt>
    <dgm:pt modelId="{5CF7B3BA-F667-42A3-B278-F3AEE00A21DE}">
      <dgm:prSet phldrT="[テキスト]"/>
      <dgm:spPr/>
      <dgm:t>
        <a:bodyPr/>
        <a:lstStyle/>
        <a:p>
          <a:r>
            <a:rPr kumimoji="1" lang="en-US" altLang="ja-JP" dirty="0"/>
            <a:t>Simplification</a:t>
          </a:r>
          <a:endParaRPr kumimoji="1" lang="ja-JP" altLang="en-US" dirty="0"/>
        </a:p>
      </dgm:t>
    </dgm:pt>
    <dgm:pt modelId="{48C65FD4-7464-4F27-8EE9-0898AE18103B}" type="parTrans" cxnId="{8D931C13-671F-4718-95EE-3E47B7A3F517}">
      <dgm:prSet/>
      <dgm:spPr/>
      <dgm:t>
        <a:bodyPr/>
        <a:lstStyle/>
        <a:p>
          <a:endParaRPr kumimoji="1" lang="ja-JP" altLang="en-US"/>
        </a:p>
      </dgm:t>
    </dgm:pt>
    <dgm:pt modelId="{DBF2DC08-B88A-4D58-BC4C-4F437DE6539D}" type="sibTrans" cxnId="{8D931C13-671F-4718-95EE-3E47B7A3F517}">
      <dgm:prSet/>
      <dgm:spPr/>
      <dgm:t>
        <a:bodyPr/>
        <a:lstStyle/>
        <a:p>
          <a:endParaRPr kumimoji="1" lang="ja-JP" altLang="en-US"/>
        </a:p>
      </dgm:t>
    </dgm:pt>
    <dgm:pt modelId="{7D934786-933F-45E3-9089-E1C9A911580C}">
      <dgm:prSet phldrT="[テキスト]"/>
      <dgm:spPr/>
      <dgm:t>
        <a:bodyPr/>
        <a:lstStyle/>
        <a:p>
          <a:r>
            <a:rPr kumimoji="1" lang="en-US" altLang="ja-JP" dirty="0"/>
            <a:t>Map matching</a:t>
          </a:r>
          <a:endParaRPr kumimoji="1" lang="ja-JP" altLang="en-US" dirty="0"/>
        </a:p>
      </dgm:t>
    </dgm:pt>
    <dgm:pt modelId="{FADC66C9-021E-40EE-830F-FD00B809887C}" type="parTrans" cxnId="{16A0C85A-2E6D-4BBB-9063-30156B25CF98}">
      <dgm:prSet/>
      <dgm:spPr/>
      <dgm:t>
        <a:bodyPr/>
        <a:lstStyle/>
        <a:p>
          <a:endParaRPr kumimoji="1" lang="ja-JP" altLang="en-US"/>
        </a:p>
      </dgm:t>
    </dgm:pt>
    <dgm:pt modelId="{07EEC560-66B2-473D-B5B3-9B51DBDB9839}" type="sibTrans" cxnId="{16A0C85A-2E6D-4BBB-9063-30156B25CF98}">
      <dgm:prSet/>
      <dgm:spPr/>
      <dgm:t>
        <a:bodyPr/>
        <a:lstStyle/>
        <a:p>
          <a:endParaRPr kumimoji="1" lang="ja-JP" altLang="en-US"/>
        </a:p>
      </dgm:t>
    </dgm:pt>
    <dgm:pt modelId="{9AF1D7CC-F0B0-4B20-898F-E21C31238B17}" type="pres">
      <dgm:prSet presAssocID="{5F2B16A1-7B88-4705-AC92-06AAA08EC44B}" presName="Name0" presStyleCnt="0">
        <dgm:presLayoutVars>
          <dgm:dir/>
          <dgm:resizeHandles val="exact"/>
        </dgm:presLayoutVars>
      </dgm:prSet>
      <dgm:spPr/>
    </dgm:pt>
    <dgm:pt modelId="{2B593CBE-C256-42D7-AAC2-EBF9BF5FCBAD}" type="pres">
      <dgm:prSet presAssocID="{6B9C31E2-B4D3-4307-B276-C99C36CBF4B0}" presName="composite" presStyleCnt="0"/>
      <dgm:spPr/>
    </dgm:pt>
    <dgm:pt modelId="{52551D4E-B7DC-41FB-9AEF-78808BF7FA21}" type="pres">
      <dgm:prSet presAssocID="{6B9C31E2-B4D3-4307-B276-C99C36CBF4B0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81A490BE-2DD2-4985-B1BD-EEFA81D8E6FC}" type="pres">
      <dgm:prSet presAssocID="{6B9C31E2-B4D3-4307-B276-C99C36CBF4B0}" presName="txNode" presStyleLbl="node1" presStyleIdx="0" presStyleCnt="4">
        <dgm:presLayoutVars>
          <dgm:bulletEnabled val="1"/>
        </dgm:presLayoutVars>
      </dgm:prSet>
      <dgm:spPr/>
    </dgm:pt>
    <dgm:pt modelId="{5E5E7CB7-D207-44AE-8CBF-5A6B61586A89}" type="pres">
      <dgm:prSet presAssocID="{81466626-D090-4845-BA58-85939425EEF1}" presName="sibTrans" presStyleLbl="sibTrans2D1" presStyleIdx="0" presStyleCnt="3"/>
      <dgm:spPr/>
    </dgm:pt>
    <dgm:pt modelId="{5221933C-2B74-413E-A3A4-00267D09B653}" type="pres">
      <dgm:prSet presAssocID="{81466626-D090-4845-BA58-85939425EEF1}" presName="connTx" presStyleLbl="sibTrans2D1" presStyleIdx="0" presStyleCnt="3"/>
      <dgm:spPr/>
    </dgm:pt>
    <dgm:pt modelId="{A0E6A9B9-6CF3-42A7-B26A-CE9F6CB823DC}" type="pres">
      <dgm:prSet presAssocID="{B51AB9A5-D1D5-4120-850B-9262AE3D6952}" presName="composite" presStyleCnt="0"/>
      <dgm:spPr/>
    </dgm:pt>
    <dgm:pt modelId="{3578BC4F-6DB6-4688-B881-75DE86F7BDB9}" type="pres">
      <dgm:prSet presAssocID="{B51AB9A5-D1D5-4120-850B-9262AE3D6952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B3751DFD-1D98-4DDD-8571-C878EA1257A0}" type="pres">
      <dgm:prSet presAssocID="{B51AB9A5-D1D5-4120-850B-9262AE3D6952}" presName="txNode" presStyleLbl="node1" presStyleIdx="1" presStyleCnt="4">
        <dgm:presLayoutVars>
          <dgm:bulletEnabled val="1"/>
        </dgm:presLayoutVars>
      </dgm:prSet>
      <dgm:spPr/>
    </dgm:pt>
    <dgm:pt modelId="{33401CA3-2945-470D-B675-6053E52EE860}" type="pres">
      <dgm:prSet presAssocID="{93DBBDB6-8CEF-4654-A1D6-E33B2FF9CF46}" presName="sibTrans" presStyleLbl="sibTrans2D1" presStyleIdx="1" presStyleCnt="3"/>
      <dgm:spPr/>
    </dgm:pt>
    <dgm:pt modelId="{E9ED3ECA-271A-4393-953B-5D1809146002}" type="pres">
      <dgm:prSet presAssocID="{93DBBDB6-8CEF-4654-A1D6-E33B2FF9CF46}" presName="connTx" presStyleLbl="sibTrans2D1" presStyleIdx="1" presStyleCnt="3"/>
      <dgm:spPr/>
    </dgm:pt>
    <dgm:pt modelId="{0A6F564C-6DB8-49F6-B7A9-177AD344CF74}" type="pres">
      <dgm:prSet presAssocID="{904E9388-2F21-49EE-9BAD-2ECDCADF6E61}" presName="composite" presStyleCnt="0"/>
      <dgm:spPr/>
    </dgm:pt>
    <dgm:pt modelId="{6CB706CA-03EE-4D92-BB53-F4BB3B7EBFE6}" type="pres">
      <dgm:prSet presAssocID="{904E9388-2F21-49EE-9BAD-2ECDCADF6E61}" presName="imagSh" presStyleLbl="bgImgPlace1" presStyleIdx="2" presStyleCnt="4"/>
      <dgm:spPr>
        <a:blipFill>
          <a:blip xmlns:r="http://schemas.openxmlformats.org/officeDocument/2006/relationships" r:embed="rId3"/>
          <a:srcRect/>
          <a:stretch>
            <a:fillRect l="-39000" r="-39000"/>
          </a:stretch>
        </a:blipFill>
      </dgm:spPr>
    </dgm:pt>
    <dgm:pt modelId="{8F251B04-1BCD-41AE-B8F1-7CAC1EC35B2B}" type="pres">
      <dgm:prSet presAssocID="{904E9388-2F21-49EE-9BAD-2ECDCADF6E61}" presName="txNode" presStyleLbl="node1" presStyleIdx="2" presStyleCnt="4">
        <dgm:presLayoutVars>
          <dgm:bulletEnabled val="1"/>
        </dgm:presLayoutVars>
      </dgm:prSet>
      <dgm:spPr/>
    </dgm:pt>
    <dgm:pt modelId="{0FA90340-5BB8-4D52-824B-CFBD1FB70004}" type="pres">
      <dgm:prSet presAssocID="{B9041E79-CC48-4D61-B800-89BB733F3ACC}" presName="sibTrans" presStyleLbl="sibTrans2D1" presStyleIdx="2" presStyleCnt="3"/>
      <dgm:spPr/>
    </dgm:pt>
    <dgm:pt modelId="{A215A6F2-6FCA-4008-A908-6408CEFCD4F6}" type="pres">
      <dgm:prSet presAssocID="{B9041E79-CC48-4D61-B800-89BB733F3ACC}" presName="connTx" presStyleLbl="sibTrans2D1" presStyleIdx="2" presStyleCnt="3"/>
      <dgm:spPr/>
    </dgm:pt>
    <dgm:pt modelId="{F7B77792-E7F2-455B-97AC-5FD4808B6239}" type="pres">
      <dgm:prSet presAssocID="{C926E06C-BB82-425B-A7CF-1C37870FDA41}" presName="composite" presStyleCnt="0"/>
      <dgm:spPr/>
    </dgm:pt>
    <dgm:pt modelId="{FB1C7AD0-9147-4671-8079-09586A7707D1}" type="pres">
      <dgm:prSet presAssocID="{C926E06C-BB82-425B-A7CF-1C37870FDA41}" presName="imagSh" presStyleLbl="bgImgPlace1" presStyleIdx="3" presStyleCnt="4"/>
      <dgm:spPr>
        <a:blipFill>
          <a:blip xmlns:r="http://schemas.openxmlformats.org/officeDocument/2006/relationships" r:embed="rId4"/>
          <a:srcRect/>
          <a:stretch>
            <a:fillRect l="-50000" r="-50000"/>
          </a:stretch>
        </a:blipFill>
      </dgm:spPr>
    </dgm:pt>
    <dgm:pt modelId="{B13339F9-D79F-4A10-BED4-9EAFD6CB0B27}" type="pres">
      <dgm:prSet presAssocID="{C926E06C-BB82-425B-A7CF-1C37870FDA41}" presName="txNode" presStyleLbl="node1" presStyleIdx="3" presStyleCnt="4">
        <dgm:presLayoutVars>
          <dgm:bulletEnabled val="1"/>
        </dgm:presLayoutVars>
      </dgm:prSet>
      <dgm:spPr/>
    </dgm:pt>
  </dgm:ptLst>
  <dgm:cxnLst>
    <dgm:cxn modelId="{1496DA07-4BC0-4C91-BB0A-A70421B00F50}" srcId="{6B9C31E2-B4D3-4307-B276-C99C36CBF4B0}" destId="{56B423ED-1460-4709-AB8E-9BFE8F0E4175}" srcOrd="0" destOrd="0" parTransId="{CEAF189C-CA3E-4E26-9D57-B05F2CEEE337}" sibTransId="{D1D84D4B-808C-496D-9527-D97B7B17A891}"/>
    <dgm:cxn modelId="{AA21720D-0A5D-453E-8FA1-52F22D9DFFC0}" type="presOf" srcId="{E0C1E703-A8F9-484F-86CE-FF79855431DD}" destId="{8F251B04-1BCD-41AE-B8F1-7CAC1EC35B2B}" srcOrd="0" destOrd="3" presId="urn:microsoft.com/office/officeart/2005/8/layout/hProcess10"/>
    <dgm:cxn modelId="{B13CC40F-C1E2-45D1-9BD8-7273AED361E8}" srcId="{5F2B16A1-7B88-4705-AC92-06AAA08EC44B}" destId="{6B9C31E2-B4D3-4307-B276-C99C36CBF4B0}" srcOrd="0" destOrd="0" parTransId="{BB1AF988-0487-40BD-B189-74F1259325C5}" sibTransId="{81466626-D090-4845-BA58-85939425EEF1}"/>
    <dgm:cxn modelId="{8D931C13-671F-4718-95EE-3E47B7A3F517}" srcId="{B51AB9A5-D1D5-4120-850B-9262AE3D6952}" destId="{5CF7B3BA-F667-42A3-B278-F3AEE00A21DE}" srcOrd="3" destOrd="0" parTransId="{48C65FD4-7464-4F27-8EE9-0898AE18103B}" sibTransId="{DBF2DC08-B88A-4D58-BC4C-4F437DE6539D}"/>
    <dgm:cxn modelId="{CE5FD218-8472-4E85-BC06-D8FE7B9C7344}" srcId="{B51AB9A5-D1D5-4120-850B-9262AE3D6952}" destId="{79A6E60C-6FBC-4DFF-8550-427F05236F83}" srcOrd="2" destOrd="0" parTransId="{A5A6DEAB-740E-42D8-A904-4B750A216759}" sibTransId="{404A6E18-E35F-44AD-B2E4-81E621AE3F65}"/>
    <dgm:cxn modelId="{1A57E418-B877-43ED-90BC-298B0BD4E594}" type="presOf" srcId="{904E9388-2F21-49EE-9BAD-2ECDCADF6E61}" destId="{8F251B04-1BCD-41AE-B8F1-7CAC1EC35B2B}" srcOrd="0" destOrd="0" presId="urn:microsoft.com/office/officeart/2005/8/layout/hProcess10"/>
    <dgm:cxn modelId="{CA180E19-F61A-472F-8237-BE06F0A4317F}" srcId="{6B9C31E2-B4D3-4307-B276-C99C36CBF4B0}" destId="{3D507F53-EDF2-456D-BB29-2AD0C82F47CB}" srcOrd="2" destOrd="0" parTransId="{49EB7C23-8ABF-41C6-96C4-255D854D4813}" sibTransId="{41377624-BA70-4CC2-B235-17C52E614772}"/>
    <dgm:cxn modelId="{E598241B-E853-4681-9E05-C8A8645A68D2}" type="presOf" srcId="{56B423ED-1460-4709-AB8E-9BFE8F0E4175}" destId="{81A490BE-2DD2-4985-B1BD-EEFA81D8E6FC}" srcOrd="0" destOrd="1" presId="urn:microsoft.com/office/officeart/2005/8/layout/hProcess10"/>
    <dgm:cxn modelId="{57ADE324-CCD1-4BCC-B519-712B6491073F}" srcId="{B51AB9A5-D1D5-4120-850B-9262AE3D6952}" destId="{5C9B006E-6C20-4834-9C50-DD8C66C226E7}" srcOrd="1" destOrd="0" parTransId="{0CA7FE07-BFE8-4ECE-B816-AE5172095237}" sibTransId="{8109FBD5-6921-461A-8A6D-65354BD93325}"/>
    <dgm:cxn modelId="{AB19F129-62C5-494A-BEAC-8AE17B87A884}" type="presOf" srcId="{7D934786-933F-45E3-9089-E1C9A911580C}" destId="{8F251B04-1BCD-41AE-B8F1-7CAC1EC35B2B}" srcOrd="0" destOrd="1" presId="urn:microsoft.com/office/officeart/2005/8/layout/hProcess10"/>
    <dgm:cxn modelId="{7800D32D-32F1-4603-AFDF-89EDE9587276}" type="presOf" srcId="{2EE622EE-BF21-4DCD-8038-C30F393C4A56}" destId="{B13339F9-D79F-4A10-BED4-9EAFD6CB0B27}" srcOrd="0" destOrd="2" presId="urn:microsoft.com/office/officeart/2005/8/layout/hProcess10"/>
    <dgm:cxn modelId="{17DA6635-6082-4E17-A8BF-3D7F697C08BB}" type="presOf" srcId="{79A6E60C-6FBC-4DFF-8550-427F05236F83}" destId="{B3751DFD-1D98-4DDD-8571-C878EA1257A0}" srcOrd="0" destOrd="3" presId="urn:microsoft.com/office/officeart/2005/8/layout/hProcess10"/>
    <dgm:cxn modelId="{D64A9636-27BD-4640-9DD8-6DEE5969D7D8}" srcId="{5F2B16A1-7B88-4705-AC92-06AAA08EC44B}" destId="{904E9388-2F21-49EE-9BAD-2ECDCADF6E61}" srcOrd="2" destOrd="0" parTransId="{A3C3C437-6D1A-4A07-8B96-2B07A8666FD8}" sibTransId="{B9041E79-CC48-4D61-B800-89BB733F3ACC}"/>
    <dgm:cxn modelId="{B4AEAD5B-4AF8-457F-985B-B678F285D298}" srcId="{6B9C31E2-B4D3-4307-B276-C99C36CBF4B0}" destId="{3539AE28-6455-427D-B21F-1A590AA7CDC1}" srcOrd="1" destOrd="0" parTransId="{B2B8E482-9A96-4558-8ED3-8D91F16BEAD7}" sibTransId="{A8F9B848-1BEC-4A71-9DE2-A9999AEFE600}"/>
    <dgm:cxn modelId="{9927ED5D-B410-4B7B-8F23-1D3C8A867B38}" srcId="{B51AB9A5-D1D5-4120-850B-9262AE3D6952}" destId="{088DD05E-9AD2-4B8B-B011-F3B969BFEE5D}" srcOrd="0" destOrd="0" parTransId="{1E930838-5472-4720-85D3-1D34D58A2111}" sibTransId="{3D87320F-1429-4545-BFDD-D02E97FDF293}"/>
    <dgm:cxn modelId="{242A0B5E-51F7-44DC-A549-6CD0C90731B7}" srcId="{C926E06C-BB82-425B-A7CF-1C37870FDA41}" destId="{2EE622EE-BF21-4DCD-8038-C30F393C4A56}" srcOrd="1" destOrd="0" parTransId="{5BDF9532-A7B3-4AA0-A301-648A3CBF3C58}" sibTransId="{B0AE906D-5D26-4014-BF77-E87C6B4CC035}"/>
    <dgm:cxn modelId="{1E47955E-8E25-4D60-82A0-71D44DA84DF7}" srcId="{904E9388-2F21-49EE-9BAD-2ECDCADF6E61}" destId="{E0C1E703-A8F9-484F-86CE-FF79855431DD}" srcOrd="2" destOrd="0" parTransId="{7FE78D8C-07D0-44EC-8952-77547BF670A0}" sibTransId="{23B032C3-A3B5-4315-A240-E040C587AE5C}"/>
    <dgm:cxn modelId="{A2D7E260-216C-4C83-AED9-E36E266DE3B0}" type="presOf" srcId="{088DD05E-9AD2-4B8B-B011-F3B969BFEE5D}" destId="{B3751DFD-1D98-4DDD-8571-C878EA1257A0}" srcOrd="0" destOrd="1" presId="urn:microsoft.com/office/officeart/2005/8/layout/hProcess10"/>
    <dgm:cxn modelId="{A7D6AA45-A374-44FC-8DC0-BA581BA64DBC}" type="presOf" srcId="{5F2B16A1-7B88-4705-AC92-06AAA08EC44B}" destId="{9AF1D7CC-F0B0-4B20-898F-E21C31238B17}" srcOrd="0" destOrd="0" presId="urn:microsoft.com/office/officeart/2005/8/layout/hProcess10"/>
    <dgm:cxn modelId="{11B81769-C05B-47CF-9B9C-B2B09120A01A}" type="presOf" srcId="{D0C8E137-C876-4100-8BF5-AD2DBD493679}" destId="{B13339F9-D79F-4A10-BED4-9EAFD6CB0B27}" srcOrd="0" destOrd="1" presId="urn:microsoft.com/office/officeart/2005/8/layout/hProcess10"/>
    <dgm:cxn modelId="{B389696B-93E9-44AE-BBD8-A762A26713F8}" type="presOf" srcId="{C926E06C-BB82-425B-A7CF-1C37870FDA41}" destId="{B13339F9-D79F-4A10-BED4-9EAFD6CB0B27}" srcOrd="0" destOrd="0" presId="urn:microsoft.com/office/officeart/2005/8/layout/hProcess10"/>
    <dgm:cxn modelId="{0EA7C54B-CE26-4626-B25D-F95873C0337F}" type="presOf" srcId="{81466626-D090-4845-BA58-85939425EEF1}" destId="{5E5E7CB7-D207-44AE-8CBF-5A6B61586A89}" srcOrd="0" destOrd="0" presId="urn:microsoft.com/office/officeart/2005/8/layout/hProcess10"/>
    <dgm:cxn modelId="{E5FD0F70-C8DF-4B71-BE69-33F3C0833C8D}" srcId="{904E9388-2F21-49EE-9BAD-2ECDCADF6E61}" destId="{3617EAAB-CEEF-4535-A6AF-1D63538A06B0}" srcOrd="1" destOrd="0" parTransId="{BF1F226F-205A-4F43-B148-2015EDBF3FEC}" sibTransId="{734194CC-5788-4141-9653-6A0185EC8AE7}"/>
    <dgm:cxn modelId="{A8B00853-2409-40DB-9CD4-55B2E9BA60D4}" type="presOf" srcId="{B9041E79-CC48-4D61-B800-89BB733F3ACC}" destId="{0FA90340-5BB8-4D52-824B-CFBD1FB70004}" srcOrd="0" destOrd="0" presId="urn:microsoft.com/office/officeart/2005/8/layout/hProcess10"/>
    <dgm:cxn modelId="{DEF37258-29EF-419F-BC74-27EAD301893B}" type="presOf" srcId="{93DBBDB6-8CEF-4654-A1D6-E33B2FF9CF46}" destId="{E9ED3ECA-271A-4393-953B-5D1809146002}" srcOrd="1" destOrd="0" presId="urn:microsoft.com/office/officeart/2005/8/layout/hProcess10"/>
    <dgm:cxn modelId="{9918D958-0BB0-40C0-B0AF-9F825B9A2402}" type="presOf" srcId="{93DBBDB6-8CEF-4654-A1D6-E33B2FF9CF46}" destId="{33401CA3-2945-470D-B675-6053E52EE860}" srcOrd="0" destOrd="0" presId="urn:microsoft.com/office/officeart/2005/8/layout/hProcess10"/>
    <dgm:cxn modelId="{16A0C85A-2E6D-4BBB-9063-30156B25CF98}" srcId="{904E9388-2F21-49EE-9BAD-2ECDCADF6E61}" destId="{7D934786-933F-45E3-9089-E1C9A911580C}" srcOrd="0" destOrd="0" parTransId="{FADC66C9-021E-40EE-830F-FD00B809887C}" sibTransId="{07EEC560-66B2-473D-B5B3-9B51DBDB9839}"/>
    <dgm:cxn modelId="{3B542A7C-98C2-49BF-8561-C1B1689544A9}" type="presOf" srcId="{B9041E79-CC48-4D61-B800-89BB733F3ACC}" destId="{A215A6F2-6FCA-4008-A908-6408CEFCD4F6}" srcOrd="1" destOrd="0" presId="urn:microsoft.com/office/officeart/2005/8/layout/hProcess10"/>
    <dgm:cxn modelId="{7148638B-301F-43FF-B435-109585728030}" type="presOf" srcId="{3539AE28-6455-427D-B21F-1A590AA7CDC1}" destId="{81A490BE-2DD2-4985-B1BD-EEFA81D8E6FC}" srcOrd="0" destOrd="2" presId="urn:microsoft.com/office/officeart/2005/8/layout/hProcess10"/>
    <dgm:cxn modelId="{E05A6191-A82D-409D-987A-E3B60D927693}" srcId="{904E9388-2F21-49EE-9BAD-2ECDCADF6E61}" destId="{43FB9964-9418-407B-B185-7716DDF44D9D}" srcOrd="3" destOrd="0" parTransId="{B5B7FE1A-D8DB-4040-8579-6DF6BF001593}" sibTransId="{E71C2C23-87BD-427C-9EA9-4834C4600CDB}"/>
    <dgm:cxn modelId="{902BE391-489A-40B9-89DE-216E52DA430A}" type="presOf" srcId="{6B9C31E2-B4D3-4307-B276-C99C36CBF4B0}" destId="{81A490BE-2DD2-4985-B1BD-EEFA81D8E6FC}" srcOrd="0" destOrd="0" presId="urn:microsoft.com/office/officeart/2005/8/layout/hProcess10"/>
    <dgm:cxn modelId="{D1D00A95-457A-4E5F-8FA7-4178B9350A86}" srcId="{5F2B16A1-7B88-4705-AC92-06AAA08EC44B}" destId="{C926E06C-BB82-425B-A7CF-1C37870FDA41}" srcOrd="3" destOrd="0" parTransId="{564E8139-5E2A-46D3-9A88-275443DB9FFB}" sibTransId="{BBD7A439-82F5-44AB-9891-BC9ADBCD0DC3}"/>
    <dgm:cxn modelId="{2BC0CA9C-7EF7-4159-8DB5-606E7DFADD1E}" type="presOf" srcId="{5CF7B3BA-F667-42A3-B278-F3AEE00A21DE}" destId="{B3751DFD-1D98-4DDD-8571-C878EA1257A0}" srcOrd="0" destOrd="4" presId="urn:microsoft.com/office/officeart/2005/8/layout/hProcess10"/>
    <dgm:cxn modelId="{319B53B3-C274-4FAA-B790-7BCEBA049FC2}" srcId="{5F2B16A1-7B88-4705-AC92-06AAA08EC44B}" destId="{B51AB9A5-D1D5-4120-850B-9262AE3D6952}" srcOrd="1" destOrd="0" parTransId="{328EEB54-6164-4303-9352-B1740FBCADCE}" sibTransId="{93DBBDB6-8CEF-4654-A1D6-E33B2FF9CF46}"/>
    <dgm:cxn modelId="{365B21BD-2502-4BD5-AE18-B60D1BB8B54C}" type="presOf" srcId="{3617EAAB-CEEF-4535-A6AF-1D63538A06B0}" destId="{8F251B04-1BCD-41AE-B8F1-7CAC1EC35B2B}" srcOrd="0" destOrd="2" presId="urn:microsoft.com/office/officeart/2005/8/layout/hProcess10"/>
    <dgm:cxn modelId="{E6BB27C5-F965-434F-B46C-B01B71BD3E2A}" srcId="{C926E06C-BB82-425B-A7CF-1C37870FDA41}" destId="{D0C8E137-C876-4100-8BF5-AD2DBD493679}" srcOrd="0" destOrd="0" parTransId="{C175BA32-6BD0-4A36-9B55-47DAEFE20C2E}" sibTransId="{3B23E152-5156-4A1A-B677-508D90EEF0A9}"/>
    <dgm:cxn modelId="{3F9C46DC-5A89-4CC3-9F72-16CCC6406644}" type="presOf" srcId="{43FB9964-9418-407B-B185-7716DDF44D9D}" destId="{8F251B04-1BCD-41AE-B8F1-7CAC1EC35B2B}" srcOrd="0" destOrd="4" presId="urn:microsoft.com/office/officeart/2005/8/layout/hProcess10"/>
    <dgm:cxn modelId="{AE92D8E0-C251-4728-9950-8DAF8AEA73B3}" type="presOf" srcId="{B51AB9A5-D1D5-4120-850B-9262AE3D6952}" destId="{B3751DFD-1D98-4DDD-8571-C878EA1257A0}" srcOrd="0" destOrd="0" presId="urn:microsoft.com/office/officeart/2005/8/layout/hProcess10"/>
    <dgm:cxn modelId="{E806B9EC-D7D7-4E65-AA20-E2C01EDBE82A}" type="presOf" srcId="{81466626-D090-4845-BA58-85939425EEF1}" destId="{5221933C-2B74-413E-A3A4-00267D09B653}" srcOrd="1" destOrd="0" presId="urn:microsoft.com/office/officeart/2005/8/layout/hProcess10"/>
    <dgm:cxn modelId="{B9C839F6-A0C7-49AB-9580-DD2BBBD68B8E}" type="presOf" srcId="{5C9B006E-6C20-4834-9C50-DD8C66C226E7}" destId="{B3751DFD-1D98-4DDD-8571-C878EA1257A0}" srcOrd="0" destOrd="2" presId="urn:microsoft.com/office/officeart/2005/8/layout/hProcess10"/>
    <dgm:cxn modelId="{4378ECF8-59A6-4048-92B3-B51EC5BC7F81}" type="presOf" srcId="{3D507F53-EDF2-456D-BB29-2AD0C82F47CB}" destId="{81A490BE-2DD2-4985-B1BD-EEFA81D8E6FC}" srcOrd="0" destOrd="3" presId="urn:microsoft.com/office/officeart/2005/8/layout/hProcess10"/>
    <dgm:cxn modelId="{D122B8E4-9B23-411B-BDCF-E5D3B85DD66A}" type="presParOf" srcId="{9AF1D7CC-F0B0-4B20-898F-E21C31238B17}" destId="{2B593CBE-C256-42D7-AAC2-EBF9BF5FCBAD}" srcOrd="0" destOrd="0" presId="urn:microsoft.com/office/officeart/2005/8/layout/hProcess10"/>
    <dgm:cxn modelId="{2EB6D3D7-05D0-4BA0-9744-3A6C46B9D25B}" type="presParOf" srcId="{2B593CBE-C256-42D7-AAC2-EBF9BF5FCBAD}" destId="{52551D4E-B7DC-41FB-9AEF-78808BF7FA21}" srcOrd="0" destOrd="0" presId="urn:microsoft.com/office/officeart/2005/8/layout/hProcess10"/>
    <dgm:cxn modelId="{D0C5CC82-9B1D-45E0-B43D-AB883D46F6D0}" type="presParOf" srcId="{2B593CBE-C256-42D7-AAC2-EBF9BF5FCBAD}" destId="{81A490BE-2DD2-4985-B1BD-EEFA81D8E6FC}" srcOrd="1" destOrd="0" presId="urn:microsoft.com/office/officeart/2005/8/layout/hProcess10"/>
    <dgm:cxn modelId="{D12C6305-1AC1-43C8-B024-B54ED1BA14F6}" type="presParOf" srcId="{9AF1D7CC-F0B0-4B20-898F-E21C31238B17}" destId="{5E5E7CB7-D207-44AE-8CBF-5A6B61586A89}" srcOrd="1" destOrd="0" presId="urn:microsoft.com/office/officeart/2005/8/layout/hProcess10"/>
    <dgm:cxn modelId="{5B7E6591-9F4C-45B1-8482-FA56DA5C2845}" type="presParOf" srcId="{5E5E7CB7-D207-44AE-8CBF-5A6B61586A89}" destId="{5221933C-2B74-413E-A3A4-00267D09B653}" srcOrd="0" destOrd="0" presId="urn:microsoft.com/office/officeart/2005/8/layout/hProcess10"/>
    <dgm:cxn modelId="{7F73D057-0C47-489C-9D8B-E7DCE15A7058}" type="presParOf" srcId="{9AF1D7CC-F0B0-4B20-898F-E21C31238B17}" destId="{A0E6A9B9-6CF3-42A7-B26A-CE9F6CB823DC}" srcOrd="2" destOrd="0" presId="urn:microsoft.com/office/officeart/2005/8/layout/hProcess10"/>
    <dgm:cxn modelId="{593A0D44-D73A-4911-9D0F-2DC32E9C926C}" type="presParOf" srcId="{A0E6A9B9-6CF3-42A7-B26A-CE9F6CB823DC}" destId="{3578BC4F-6DB6-4688-B881-75DE86F7BDB9}" srcOrd="0" destOrd="0" presId="urn:microsoft.com/office/officeart/2005/8/layout/hProcess10"/>
    <dgm:cxn modelId="{C8810AF3-9A43-4F36-B70A-1D1806D45E7A}" type="presParOf" srcId="{A0E6A9B9-6CF3-42A7-B26A-CE9F6CB823DC}" destId="{B3751DFD-1D98-4DDD-8571-C878EA1257A0}" srcOrd="1" destOrd="0" presId="urn:microsoft.com/office/officeart/2005/8/layout/hProcess10"/>
    <dgm:cxn modelId="{F7EB5B37-0F48-4926-A29C-8AAD09B24D39}" type="presParOf" srcId="{9AF1D7CC-F0B0-4B20-898F-E21C31238B17}" destId="{33401CA3-2945-470D-B675-6053E52EE860}" srcOrd="3" destOrd="0" presId="urn:microsoft.com/office/officeart/2005/8/layout/hProcess10"/>
    <dgm:cxn modelId="{4B6E42F8-B72A-460C-8601-317726F8185E}" type="presParOf" srcId="{33401CA3-2945-470D-B675-6053E52EE860}" destId="{E9ED3ECA-271A-4393-953B-5D1809146002}" srcOrd="0" destOrd="0" presId="urn:microsoft.com/office/officeart/2005/8/layout/hProcess10"/>
    <dgm:cxn modelId="{0A863768-CE4C-42D2-82B9-16A6A58E9B87}" type="presParOf" srcId="{9AF1D7CC-F0B0-4B20-898F-E21C31238B17}" destId="{0A6F564C-6DB8-49F6-B7A9-177AD344CF74}" srcOrd="4" destOrd="0" presId="urn:microsoft.com/office/officeart/2005/8/layout/hProcess10"/>
    <dgm:cxn modelId="{C4C029D1-45E0-494D-BD26-40ED5B202540}" type="presParOf" srcId="{0A6F564C-6DB8-49F6-B7A9-177AD344CF74}" destId="{6CB706CA-03EE-4D92-BB53-F4BB3B7EBFE6}" srcOrd="0" destOrd="0" presId="urn:microsoft.com/office/officeart/2005/8/layout/hProcess10"/>
    <dgm:cxn modelId="{E7A259C1-39F5-4955-B8DC-3237F20696A7}" type="presParOf" srcId="{0A6F564C-6DB8-49F6-B7A9-177AD344CF74}" destId="{8F251B04-1BCD-41AE-B8F1-7CAC1EC35B2B}" srcOrd="1" destOrd="0" presId="urn:microsoft.com/office/officeart/2005/8/layout/hProcess10"/>
    <dgm:cxn modelId="{F005750A-B3F2-49A9-9304-147E231090BB}" type="presParOf" srcId="{9AF1D7CC-F0B0-4B20-898F-E21C31238B17}" destId="{0FA90340-5BB8-4D52-824B-CFBD1FB70004}" srcOrd="5" destOrd="0" presId="urn:microsoft.com/office/officeart/2005/8/layout/hProcess10"/>
    <dgm:cxn modelId="{42F3C1CA-F3D7-4D64-A0F8-D11E3A85B1C3}" type="presParOf" srcId="{0FA90340-5BB8-4D52-824B-CFBD1FB70004}" destId="{A215A6F2-6FCA-4008-A908-6408CEFCD4F6}" srcOrd="0" destOrd="0" presId="urn:microsoft.com/office/officeart/2005/8/layout/hProcess10"/>
    <dgm:cxn modelId="{081D3E58-5537-43FE-A8CD-115084226E3E}" type="presParOf" srcId="{9AF1D7CC-F0B0-4B20-898F-E21C31238B17}" destId="{F7B77792-E7F2-455B-97AC-5FD4808B6239}" srcOrd="6" destOrd="0" presId="urn:microsoft.com/office/officeart/2005/8/layout/hProcess10"/>
    <dgm:cxn modelId="{9A212E46-A1AE-4A4A-B9A6-BA022E494878}" type="presParOf" srcId="{F7B77792-E7F2-455B-97AC-5FD4808B6239}" destId="{FB1C7AD0-9147-4671-8079-09586A7707D1}" srcOrd="0" destOrd="0" presId="urn:microsoft.com/office/officeart/2005/8/layout/hProcess10"/>
    <dgm:cxn modelId="{850156C8-E1A1-483B-8397-220FBBCF57F5}" type="presParOf" srcId="{F7B77792-E7F2-455B-97AC-5FD4808B6239}" destId="{B13339F9-D79F-4A10-BED4-9EAFD6CB0B2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51D4E-B7DC-41FB-9AEF-78808BF7FA21}">
      <dsp:nvSpPr>
        <dsp:cNvPr id="0" name=""/>
        <dsp:cNvSpPr/>
      </dsp:nvSpPr>
      <dsp:spPr>
        <a:xfrm>
          <a:off x="1128" y="340888"/>
          <a:ext cx="1469940" cy="14699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490BE-2DD2-4985-B1BD-EEFA81D8E6FC}">
      <dsp:nvSpPr>
        <dsp:cNvPr id="0" name=""/>
        <dsp:cNvSpPr/>
      </dsp:nvSpPr>
      <dsp:spPr>
        <a:xfrm>
          <a:off x="240421" y="1222853"/>
          <a:ext cx="1469940" cy="1469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/>
            <a:t>Data Format</a:t>
          </a:r>
          <a:endParaRPr kumimoji="1" lang="ja-JP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Coordinate Transformation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Discretization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Data size reduction</a:t>
          </a:r>
          <a:endParaRPr kumimoji="1" lang="ja-JP" altLang="en-US" sz="1100" kern="1200" dirty="0"/>
        </a:p>
      </dsp:txBody>
      <dsp:txXfrm>
        <a:off x="283474" y="1265906"/>
        <a:ext cx="1383834" cy="1383834"/>
      </dsp:txXfrm>
    </dsp:sp>
    <dsp:sp modelId="{5E5E7CB7-D207-44AE-8CBF-5A6B61586A89}">
      <dsp:nvSpPr>
        <dsp:cNvPr id="0" name=""/>
        <dsp:cNvSpPr/>
      </dsp:nvSpPr>
      <dsp:spPr>
        <a:xfrm>
          <a:off x="1754212" y="899256"/>
          <a:ext cx="283143" cy="3532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/>
        </a:p>
      </dsp:txBody>
      <dsp:txXfrm>
        <a:off x="1754212" y="969897"/>
        <a:ext cx="198200" cy="211924"/>
      </dsp:txXfrm>
    </dsp:sp>
    <dsp:sp modelId="{3578BC4F-6DB6-4688-B881-75DE86F7BDB9}">
      <dsp:nvSpPr>
        <dsp:cNvPr id="0" name=""/>
        <dsp:cNvSpPr/>
      </dsp:nvSpPr>
      <dsp:spPr>
        <a:xfrm>
          <a:off x="2280050" y="340888"/>
          <a:ext cx="1469940" cy="14699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51DFD-1D98-4DDD-8571-C878EA1257A0}">
      <dsp:nvSpPr>
        <dsp:cNvPr id="0" name=""/>
        <dsp:cNvSpPr/>
      </dsp:nvSpPr>
      <dsp:spPr>
        <a:xfrm>
          <a:off x="2519342" y="1222853"/>
          <a:ext cx="1469940" cy="1469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/>
            <a:t>Mapping</a:t>
          </a:r>
          <a:endParaRPr kumimoji="1" lang="ja-JP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Sensing (Camera, LiDAR etc.)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SLAM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Object Detection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Simplification</a:t>
          </a:r>
          <a:endParaRPr kumimoji="1" lang="ja-JP" altLang="en-US" sz="1100" kern="1200" dirty="0"/>
        </a:p>
      </dsp:txBody>
      <dsp:txXfrm>
        <a:off x="2562395" y="1265906"/>
        <a:ext cx="1383834" cy="1383834"/>
      </dsp:txXfrm>
    </dsp:sp>
    <dsp:sp modelId="{33401CA3-2945-470D-B675-6053E52EE860}">
      <dsp:nvSpPr>
        <dsp:cNvPr id="0" name=""/>
        <dsp:cNvSpPr/>
      </dsp:nvSpPr>
      <dsp:spPr>
        <a:xfrm>
          <a:off x="4033134" y="899256"/>
          <a:ext cx="283143" cy="3532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/>
        </a:p>
      </dsp:txBody>
      <dsp:txXfrm>
        <a:off x="4033134" y="969897"/>
        <a:ext cx="198200" cy="211924"/>
      </dsp:txXfrm>
    </dsp:sp>
    <dsp:sp modelId="{6CB706CA-03EE-4D92-BB53-F4BB3B7EBFE6}">
      <dsp:nvSpPr>
        <dsp:cNvPr id="0" name=""/>
        <dsp:cNvSpPr/>
      </dsp:nvSpPr>
      <dsp:spPr>
        <a:xfrm>
          <a:off x="4558971" y="340888"/>
          <a:ext cx="1469940" cy="14699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51B04-1BCD-41AE-B8F1-7CAC1EC35B2B}">
      <dsp:nvSpPr>
        <dsp:cNvPr id="0" name=""/>
        <dsp:cNvSpPr/>
      </dsp:nvSpPr>
      <dsp:spPr>
        <a:xfrm>
          <a:off x="4798263" y="1222853"/>
          <a:ext cx="1469940" cy="1469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/>
            <a:t>Data Fusion</a:t>
          </a:r>
          <a:endParaRPr kumimoji="1" lang="ja-JP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Map matching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Data registration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Data statistics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1100" kern="1200" dirty="0"/>
        </a:p>
      </dsp:txBody>
      <dsp:txXfrm>
        <a:off x="4841316" y="1265906"/>
        <a:ext cx="1383834" cy="1383834"/>
      </dsp:txXfrm>
    </dsp:sp>
    <dsp:sp modelId="{0FA90340-5BB8-4D52-824B-CFBD1FB70004}">
      <dsp:nvSpPr>
        <dsp:cNvPr id="0" name=""/>
        <dsp:cNvSpPr/>
      </dsp:nvSpPr>
      <dsp:spPr>
        <a:xfrm>
          <a:off x="6312055" y="899256"/>
          <a:ext cx="283143" cy="3532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/>
        </a:p>
      </dsp:txBody>
      <dsp:txXfrm>
        <a:off x="6312055" y="969897"/>
        <a:ext cx="198200" cy="211924"/>
      </dsp:txXfrm>
    </dsp:sp>
    <dsp:sp modelId="{FB1C7AD0-9147-4671-8079-09586A7707D1}">
      <dsp:nvSpPr>
        <dsp:cNvPr id="0" name=""/>
        <dsp:cNvSpPr/>
      </dsp:nvSpPr>
      <dsp:spPr>
        <a:xfrm>
          <a:off x="6837892" y="340888"/>
          <a:ext cx="1469940" cy="14699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rcRect/>
          <a:stretch>
            <a:fillRect l="-50000" r="-5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339F9-D79F-4A10-BED4-9EAFD6CB0B27}">
      <dsp:nvSpPr>
        <dsp:cNvPr id="0" name=""/>
        <dsp:cNvSpPr/>
      </dsp:nvSpPr>
      <dsp:spPr>
        <a:xfrm>
          <a:off x="7077185" y="1222853"/>
          <a:ext cx="1469940" cy="1469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/>
            <a:t>Utilization</a:t>
          </a:r>
          <a:endParaRPr kumimoji="1" lang="ja-JP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Navigation system</a:t>
          </a:r>
          <a:endParaRPr kumimoji="1" lang="ja-JP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100" kern="1200" dirty="0"/>
            <a:t>Pathfinding</a:t>
          </a:r>
          <a:endParaRPr kumimoji="1" lang="ja-JP" altLang="en-US" sz="1100" kern="1200" dirty="0"/>
        </a:p>
      </dsp:txBody>
      <dsp:txXfrm>
        <a:off x="7120238" y="1265906"/>
        <a:ext cx="1383834" cy="1383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ea"/>
                <a:ea typeface="+mj-ea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F91EEF-4211-495F-9446-6920F40F4AD4}" type="datetime1">
              <a:rPr kumimoji="1" lang="ja-JP" altLang="en-US" smtClean="0"/>
              <a:pPr/>
              <a:t>2022/6/17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770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3C4DAC-43D7-4D81-9C39-90514BC9E9F0}" type="datetime1">
              <a:rPr kumimoji="1" lang="ja-JP" altLang="en-US" smtClean="0"/>
              <a:pPr/>
              <a:t>2022/6/17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4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04899A-FA18-4ED4-BEA9-F4F6C0438376}" type="datetime1">
              <a:rPr kumimoji="1" lang="ja-JP" altLang="en-US" smtClean="0"/>
              <a:pPr/>
              <a:t>2022/6/17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2572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19"/>
          <p:cNvSpPr>
            <a:spLocks noGrp="1"/>
          </p:cNvSpPr>
          <p:nvPr>
            <p:ph type="body" sz="quarter" idx="13"/>
          </p:nvPr>
        </p:nvSpPr>
        <p:spPr>
          <a:xfrm>
            <a:off x="0" y="764704"/>
            <a:ext cx="9144000" cy="58431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600"/>
            </a:lvl1pPr>
            <a:lvl2pPr marL="216000" indent="0">
              <a:spcBef>
                <a:spcPts val="0"/>
              </a:spcBef>
              <a:buFontTx/>
              <a:buNone/>
              <a:defRPr/>
            </a:lvl2pPr>
            <a:lvl3pPr marL="648000" indent="0">
              <a:spcBef>
                <a:spcPts val="0"/>
              </a:spcBef>
              <a:buFontTx/>
              <a:buNone/>
              <a:defRPr/>
            </a:lvl3pPr>
            <a:lvl4pPr marL="1188000" indent="0">
              <a:spcBef>
                <a:spcPts val="0"/>
              </a:spcBef>
              <a:buFontTx/>
              <a:buNone/>
              <a:defRPr/>
            </a:lvl4pPr>
            <a:lvl5pPr marL="172800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1512000" y="288000"/>
            <a:ext cx="7632000" cy="476704"/>
          </a:xfrm>
          <a:prstGeom prst="rect">
            <a:avLst/>
          </a:prstGeom>
        </p:spPr>
        <p:txBody>
          <a:bodyPr lIns="72000" tIns="36000" rIns="72000" bIns="36000" anchor="t">
            <a:normAutofit/>
          </a:bodyPr>
          <a:lstStyle>
            <a:lvl1pPr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567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08125" y="76200"/>
            <a:ext cx="6173788" cy="679450"/>
          </a:xfrm>
          <a:prstGeom prst="rect">
            <a:avLst/>
          </a:prstGeom>
        </p:spPr>
        <p:txBody>
          <a:bodyPr tIns="108000" anchor="ctr"/>
          <a:lstStyle>
            <a:lvl1pPr>
              <a:defRPr sz="2800">
                <a:latin typeface="+mj-ea"/>
                <a:ea typeface="+mj-ea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000">
                <a:latin typeface="+mn-ea"/>
                <a:ea typeface="+mn-ea"/>
                <a:cs typeface="メイリオ" pitchFamily="50" charset="-128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1800">
                <a:latin typeface="+mn-ea"/>
                <a:ea typeface="+mn-ea"/>
                <a:cs typeface="メイリオ" pitchFamily="50" charset="-128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>
                <a:latin typeface="+mn-ea"/>
                <a:ea typeface="+mn-ea"/>
                <a:cs typeface="メイリオ" pitchFamily="50" charset="-128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400">
                <a:latin typeface="+mn-ea"/>
                <a:ea typeface="+mn-ea"/>
                <a:cs typeface="メイリオ" pitchFamily="50" charset="-128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>
                <a:latin typeface="+mn-ea"/>
                <a:ea typeface="+mn-ea"/>
                <a:cs typeface="メイリオ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2357" y="6479918"/>
            <a:ext cx="2133600" cy="365125"/>
          </a:xfrm>
          <a:prstGeom prst="rect">
            <a:avLst/>
          </a:prstGeom>
        </p:spPr>
        <p:txBody>
          <a:bodyPr/>
          <a:lstStyle/>
          <a:p>
            <a:fld id="{69C33197-9AC8-4BF9-9D55-A2CE29E5D1F4}" type="datetime1">
              <a:rPr kumimoji="1" lang="ja-JP" altLang="en-US" smtClean="0"/>
              <a:pPr/>
              <a:t>2022/6/17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48489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10400" y="6495792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50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483408E-0163-4893-A911-8913199E85AE}" type="datetime1">
              <a:rPr kumimoji="1" lang="ja-JP" altLang="en-US" smtClean="0"/>
              <a:pPr/>
              <a:t>2022/6/17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496392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989806" y="6479917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660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05094E-C5F9-4008-8DBB-939374151134}" type="datetime1">
              <a:rPr kumimoji="1" lang="ja-JP" altLang="en-US" smtClean="0"/>
              <a:pPr/>
              <a:t>2022/6/17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523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2E4E1-33C6-4AB7-A211-C1341055302E}" type="datetime1">
              <a:rPr kumimoji="1" lang="ja-JP" altLang="en-US" smtClean="0"/>
              <a:pPr/>
              <a:t>2022/6/17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71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7A568A-9CB2-4775-AE5B-BAAFB6C6C26B}" type="datetime1">
              <a:rPr kumimoji="1" lang="ja-JP" altLang="en-US" smtClean="0"/>
              <a:pPr/>
              <a:t>2022/6/17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934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09A4A-C393-4680-B40A-19786C1730B9}" type="datetime1">
              <a:rPr kumimoji="1" lang="ja-JP" altLang="en-US" smtClean="0"/>
              <a:pPr/>
              <a:t>2022/6/17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1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AA604-BB55-46C2-B2DE-E224E81897B3}" type="datetime1">
              <a:rPr kumimoji="1" lang="ja-JP" altLang="en-US" smtClean="0"/>
              <a:pPr/>
              <a:t>2022/6/17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684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AAE6C-ED4E-42EC-9E26-3FB9175827F7}" type="datetime1">
              <a:rPr kumimoji="1" lang="ja-JP" altLang="en-US" smtClean="0"/>
              <a:pPr/>
              <a:t>2022/6/17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607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2" descr="J新_中面4対3_なし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7812"/>
            <a:ext cx="1905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49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irobot.ca/s/article/1467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eng.uber.com/h3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mapsplatform.google.com/intl/ja/solutions/offer-efficient-rout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rcator_projection" TargetMode="External"/><Relationship Id="rId5" Type="http://schemas.openxmlformats.org/officeDocument/2006/relationships/hyperlink" Target="https://eng.uber.com/h3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pi-expo.com/exinfo2021/%E3%82%A2%E3%82%A4%E3%82%B5%E3%83%B3%E3%83%86%E3%82%AF%E3%83%8E%E3%83%AD%E3%82%B8%E3%83%BC/" TargetMode="External"/><Relationship Id="rId4" Type="http://schemas.openxmlformats.org/officeDocument/2006/relationships/hyperlink" Target="https://en.wikipedia.org/wiki/Epipolar_geometr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rcator_projection" TargetMode="External"/><Relationship Id="rId5" Type="http://schemas.openxmlformats.org/officeDocument/2006/relationships/hyperlink" Target="https://eng.uber.com/h3/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millb/pgMapMatch" TargetMode="External"/><Relationship Id="rId5" Type="http://schemas.openxmlformats.org/officeDocument/2006/relationships/hyperlink" Target="https://github.com/cyang-kth/fmm" TargetMode="External"/><Relationship Id="rId4" Type="http://schemas.openxmlformats.org/officeDocument/2006/relationships/hyperlink" Target="https://en.wikipedia.org/wiki/A*_search_algorith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uler_spiral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github.com/gaoxiang12/slambook-e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67C31-7D1F-486D-A466-C2A9B0F7A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Construction </a:t>
            </a:r>
            <a:br>
              <a:rPr kumimoji="1" lang="en-US" altLang="ja-JP" dirty="0"/>
            </a:br>
            <a:r>
              <a:rPr kumimoji="1" lang="en-US" altLang="ja-JP" dirty="0"/>
              <a:t>for incomplete map matching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526F04-EB3C-4246-A3A8-F34255FC4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725143"/>
            <a:ext cx="6400800" cy="1293271"/>
          </a:xfrm>
        </p:spPr>
        <p:txBody>
          <a:bodyPr/>
          <a:lstStyle/>
          <a:p>
            <a:r>
              <a:rPr kumimoji="1" lang="en-US" altLang="ja-JP" dirty="0"/>
              <a:t>MELCO Advanced R&amp;D Center</a:t>
            </a:r>
          </a:p>
          <a:p>
            <a:r>
              <a:rPr lang="en-US" altLang="ja-JP"/>
              <a:t>2022/06/20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5F8AB0-6085-4BB6-8360-BF4E5E35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118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35773-F379-48B2-8928-5653D2B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5" y="76200"/>
            <a:ext cx="7338002" cy="679450"/>
          </a:xfrm>
        </p:spPr>
        <p:txBody>
          <a:bodyPr/>
          <a:lstStyle/>
          <a:p>
            <a:r>
              <a:rPr kumimoji="1" lang="en-US" altLang="ja-JP" dirty="0"/>
              <a:t>A basics of geographical info analysis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A7EE63-A5CC-4B60-B63B-0860D9B9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358BBD27-F3F6-4354-8DFA-613B9FB4D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646119"/>
              </p:ext>
            </p:extLst>
          </p:nvPr>
        </p:nvGraphicFramePr>
        <p:xfrm>
          <a:off x="297874" y="1996762"/>
          <a:ext cx="8548255" cy="3033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BC7032-E287-4AED-85A0-00CFD44994B5}"/>
              </a:ext>
            </a:extLst>
          </p:cNvPr>
          <p:cNvSpPr txBox="1"/>
          <p:nvPr/>
        </p:nvSpPr>
        <p:spPr>
          <a:xfrm>
            <a:off x="0" y="6581745"/>
            <a:ext cx="61209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>
                <a:hlinkClick r:id="rId7"/>
              </a:rPr>
              <a:t>[H3: Uber’s Hexagonal Hierarchical Spatial Index</a:t>
            </a:r>
            <a:r>
              <a:rPr lang="en-US" altLang="ja-JP" sz="700" dirty="0"/>
              <a:t>]</a:t>
            </a:r>
            <a:r>
              <a:rPr kumimoji="1" lang="en-US" altLang="ja-JP" sz="700" dirty="0"/>
              <a:t>[</a:t>
            </a:r>
            <a:r>
              <a:rPr lang="en-US" altLang="ja-JP" sz="700" dirty="0">
                <a:hlinkClick r:id="rId8"/>
              </a:rPr>
              <a:t>What is a Clean Map™ Report? (irobot.ca)</a:t>
            </a:r>
            <a:r>
              <a:rPr lang="en-US" altLang="ja-JP" sz="700" dirty="0"/>
              <a:t>]</a:t>
            </a:r>
            <a:r>
              <a:rPr kumimoji="1" lang="en-US" altLang="ja-JP" sz="700" dirty="0"/>
              <a:t>[</a:t>
            </a:r>
            <a:r>
              <a:rPr lang="en-US" altLang="ja-JP" sz="700" dirty="0">
                <a:hlinkClick r:id="rId9"/>
              </a:rPr>
              <a:t>Google Maps Platform</a:t>
            </a:r>
            <a:r>
              <a:rPr lang="en-US" altLang="ja-JP" sz="700" dirty="0"/>
              <a:t>]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2851A8D-E458-425E-8613-12908BA8EBFD}"/>
              </a:ext>
            </a:extLst>
          </p:cNvPr>
          <p:cNvSpPr txBox="1"/>
          <p:nvPr/>
        </p:nvSpPr>
        <p:spPr>
          <a:xfrm>
            <a:off x="236069" y="1996762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Uber’s H3 format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60D8AE-BF7C-4E72-AAF9-E6A8B5F31B7D}"/>
              </a:ext>
            </a:extLst>
          </p:cNvPr>
          <p:cNvSpPr txBox="1"/>
          <p:nvPr/>
        </p:nvSpPr>
        <p:spPr>
          <a:xfrm>
            <a:off x="2372403" y="1996761"/>
            <a:ext cx="185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Roomba’s Clean Map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DDBDA9-C591-4372-BEAB-93EA12515DC9}"/>
              </a:ext>
            </a:extLst>
          </p:cNvPr>
          <p:cNvSpPr txBox="1"/>
          <p:nvPr/>
        </p:nvSpPr>
        <p:spPr>
          <a:xfrm>
            <a:off x="7323493" y="1996761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Google Map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FD5A08-6637-4A40-9FD4-4BB7A21C3BD2}"/>
              </a:ext>
            </a:extLst>
          </p:cNvPr>
          <p:cNvSpPr txBox="1"/>
          <p:nvPr/>
        </p:nvSpPr>
        <p:spPr>
          <a:xfrm>
            <a:off x="5010904" y="1996761"/>
            <a:ext cx="135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Registration</a:t>
            </a:r>
          </a:p>
          <a:p>
            <a:r>
              <a:rPr kumimoji="1" lang="en-US" altLang="ja-JP" sz="1400" dirty="0"/>
              <a:t>Point clouds</a:t>
            </a:r>
            <a:endParaRPr kumimoji="1" lang="ja-JP" altLang="en-US" sz="1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13EB60-C579-455D-9CDA-146590C432A7}"/>
              </a:ext>
            </a:extLst>
          </p:cNvPr>
          <p:cNvSpPr txBox="1"/>
          <p:nvPr/>
        </p:nvSpPr>
        <p:spPr>
          <a:xfrm>
            <a:off x="1417001" y="1230275"/>
            <a:ext cx="630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 build maps and use these, the following steps are needed.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99B0A5-B617-42C8-9EAB-EF8B1BE3DD02}"/>
              </a:ext>
            </a:extLst>
          </p:cNvPr>
          <p:cNvSpPr txBox="1"/>
          <p:nvPr/>
        </p:nvSpPr>
        <p:spPr>
          <a:xfrm>
            <a:off x="1458680" y="5116534"/>
            <a:ext cx="622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 each steps, several technologies are considered and used.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980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90B10-652A-47E5-95A1-E66D1952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Format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1648F1-D445-4C2A-A023-B7CFE121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316210"/>
            <a:ext cx="4405745" cy="486031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800" dirty="0"/>
              <a:t>The digital geographical data need to</a:t>
            </a:r>
          </a:p>
          <a:p>
            <a:pPr>
              <a:buFontTx/>
              <a:buChar char="-"/>
            </a:pPr>
            <a:r>
              <a:rPr lang="en-US" altLang="ja-JP" sz="1800" dirty="0"/>
              <a:t>Discretize geometry</a:t>
            </a:r>
          </a:p>
          <a:p>
            <a:pPr>
              <a:buFontTx/>
              <a:buChar char="-"/>
            </a:pPr>
            <a:r>
              <a:rPr lang="en-US" altLang="ja-JP" sz="1800" dirty="0"/>
              <a:t>Transform coordinates</a:t>
            </a:r>
          </a:p>
          <a:p>
            <a:pPr>
              <a:buFontTx/>
              <a:buChar char="-"/>
            </a:pPr>
            <a:r>
              <a:rPr lang="en-US" altLang="ja-JP" sz="1800" dirty="0"/>
              <a:t>Simplify the information </a:t>
            </a:r>
          </a:p>
          <a:p>
            <a:pPr marL="0" indent="0">
              <a:buNone/>
            </a:pPr>
            <a:r>
              <a:rPr kumimoji="1" lang="en-US" altLang="ja-JP" sz="1800" dirty="0"/>
              <a:t>for data processing.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There are several geographical</a:t>
            </a:r>
          </a:p>
          <a:p>
            <a:pPr marL="0" indent="0">
              <a:buNone/>
            </a:pPr>
            <a:r>
              <a:rPr lang="en-US" altLang="ja-JP" sz="1800" dirty="0"/>
              <a:t>data format like</a:t>
            </a:r>
          </a:p>
          <a:p>
            <a:pPr>
              <a:buFontTx/>
              <a:buChar char="-"/>
            </a:pPr>
            <a:r>
              <a:rPr kumimoji="1" lang="en-US" altLang="ja-JP" sz="1800" dirty="0"/>
              <a:t>LAS </a:t>
            </a:r>
            <a:r>
              <a:rPr lang="en-US" altLang="ja-JP" sz="1800" dirty="0"/>
              <a:t>file format:</a:t>
            </a:r>
            <a:br>
              <a:rPr lang="en-US" altLang="ja-JP" sz="1800" dirty="0"/>
            </a:br>
            <a:r>
              <a:rPr lang="en-US" altLang="ja-JP" sz="1800" dirty="0"/>
              <a:t>3D sampled data format,</a:t>
            </a:r>
          </a:p>
          <a:p>
            <a:pPr>
              <a:buFontTx/>
              <a:buChar char="-"/>
            </a:pPr>
            <a:r>
              <a:rPr lang="en-US" altLang="ja-JP" sz="1800" dirty="0"/>
              <a:t>Shapefile format:</a:t>
            </a:r>
            <a:br>
              <a:rPr lang="en-US" altLang="ja-JP" sz="1800" dirty="0"/>
            </a:br>
            <a:r>
              <a:rPr lang="en-US" altLang="ja-JP" sz="1800" dirty="0"/>
              <a:t>Geospatial vector data format</a:t>
            </a:r>
            <a:br>
              <a:rPr lang="en-US" altLang="ja-JP" sz="1800" dirty="0"/>
            </a:br>
            <a:r>
              <a:rPr lang="en-US" altLang="ja-JP" sz="1800" dirty="0"/>
              <a:t>(points, lines, and polygons),</a:t>
            </a:r>
          </a:p>
          <a:p>
            <a:pPr marL="0" indent="0">
              <a:buNone/>
            </a:pPr>
            <a:r>
              <a:rPr lang="en-US" altLang="ja-JP" sz="1800" dirty="0"/>
              <a:t>and so on.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3C9382-D358-4304-9727-6D68D904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2BA52E0-3788-4077-8FB6-BC43EE263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2" y="1579660"/>
            <a:ext cx="1868019" cy="18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6E0B27E7-17FA-408F-A7A8-E6659587A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2" r="71429"/>
          <a:stretch/>
        </p:blipFill>
        <p:spPr bwMode="auto">
          <a:xfrm>
            <a:off x="2503039" y="1142439"/>
            <a:ext cx="1545259" cy="26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6DB2E92-59DD-40D6-94D5-518E9AD0C5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19" t="6102"/>
          <a:stretch/>
        </p:blipFill>
        <p:spPr>
          <a:xfrm>
            <a:off x="457200" y="4133156"/>
            <a:ext cx="3715708" cy="224106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CDA787-5EBD-46AB-8C6D-2C14DD0C5E22}"/>
              </a:ext>
            </a:extLst>
          </p:cNvPr>
          <p:cNvSpPr txBox="1"/>
          <p:nvPr/>
        </p:nvSpPr>
        <p:spPr>
          <a:xfrm>
            <a:off x="0" y="6620952"/>
            <a:ext cx="61209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>
                <a:hlinkClick r:id="rId5"/>
              </a:rPr>
              <a:t>[H3: Uber’s Hexagonal Hierarchical Spatial Index</a:t>
            </a:r>
            <a:r>
              <a:rPr lang="en-US" altLang="ja-JP" sz="700" dirty="0"/>
              <a:t>] [</a:t>
            </a:r>
            <a:r>
              <a:rPr lang="en-US" altLang="ja-JP" sz="700" dirty="0">
                <a:hlinkClick r:id="rId6"/>
              </a:rPr>
              <a:t>Mercator projection – Wikipedia</a:t>
            </a:r>
            <a:r>
              <a:rPr lang="en-US" altLang="ja-JP" sz="7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499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2BCB4-2578-4275-BCF8-5BB3AC3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Mapping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72140C-873B-4948-B483-FBAA5A04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B02F86-9F7C-41F4-8BDB-07D85D656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48" y="4281528"/>
            <a:ext cx="3104344" cy="206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1204FFA-05DF-4800-B9D9-957B99F65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533" y="1195564"/>
            <a:ext cx="4405745" cy="486031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800" dirty="0"/>
              <a:t>To obtain map data, mapping systems are needed.</a:t>
            </a:r>
          </a:p>
          <a:p>
            <a:pPr marL="0" indent="0">
              <a:buNone/>
            </a:pPr>
            <a:r>
              <a:rPr lang="en-US" altLang="ja-JP" sz="1800" dirty="0"/>
              <a:t>The typical algorithm SLAM (Simultaneous Localization and Mapping) is</a:t>
            </a:r>
          </a:p>
          <a:p>
            <a:pPr>
              <a:buFontTx/>
              <a:buChar char="-"/>
            </a:pPr>
            <a:r>
              <a:rPr lang="en-US" altLang="ja-JP" sz="1800" dirty="0"/>
              <a:t>Using sensors (Camera, GPS, IMU LiDAR, and so on),</a:t>
            </a:r>
          </a:p>
          <a:p>
            <a:pPr>
              <a:buFontTx/>
              <a:buChar char="-"/>
            </a:pPr>
            <a:r>
              <a:rPr lang="en-US" altLang="ja-JP" sz="1800" dirty="0"/>
              <a:t>Doing localization,</a:t>
            </a:r>
          </a:p>
          <a:p>
            <a:pPr>
              <a:buFontTx/>
              <a:buChar char="-"/>
            </a:pPr>
            <a:r>
              <a:rPr lang="en-US" altLang="ja-JP" sz="1800" dirty="0"/>
              <a:t>Building maps.</a:t>
            </a:r>
          </a:p>
          <a:p>
            <a:pPr>
              <a:buFontTx/>
              <a:buChar char="-"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Moreover, we need to</a:t>
            </a:r>
          </a:p>
          <a:p>
            <a:pPr>
              <a:buFontTx/>
              <a:buChar char="-"/>
            </a:pPr>
            <a:r>
              <a:rPr lang="en-US" altLang="ja-JP" sz="1800" dirty="0"/>
              <a:t>Simplify the map data</a:t>
            </a:r>
            <a:br>
              <a:rPr lang="en-US" altLang="ja-JP" sz="1800" dirty="0"/>
            </a:br>
            <a:r>
              <a:rPr lang="en-US" altLang="ja-JP" sz="1800" dirty="0"/>
              <a:t>(extracting while lines, …),</a:t>
            </a:r>
          </a:p>
          <a:p>
            <a:pPr>
              <a:buFontTx/>
              <a:buChar char="-"/>
            </a:pPr>
            <a:r>
              <a:rPr lang="en-US" altLang="ja-JP" sz="1800" dirty="0"/>
              <a:t>Detect objects (walls, poles, …),</a:t>
            </a:r>
          </a:p>
          <a:p>
            <a:pPr>
              <a:buFontTx/>
              <a:buChar char="-"/>
            </a:pPr>
            <a:r>
              <a:rPr lang="en-US" altLang="ja-JP" sz="1800" dirty="0"/>
              <a:t>Complement maps.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45A09C2-0511-48BA-B809-E58A65AA2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5" y="1155777"/>
            <a:ext cx="3468768" cy="260157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B8E567-610C-42A7-8FCB-456EA7617F51}"/>
              </a:ext>
            </a:extLst>
          </p:cNvPr>
          <p:cNvSpPr txBox="1"/>
          <p:nvPr/>
        </p:nvSpPr>
        <p:spPr>
          <a:xfrm>
            <a:off x="14707" y="6566356"/>
            <a:ext cx="48482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/>
              <a:t>[</a:t>
            </a:r>
            <a:r>
              <a:rPr lang="en-US" altLang="ja-JP" sz="800" dirty="0">
                <a:hlinkClick r:id="rId4"/>
              </a:rPr>
              <a:t>Epipolar geometry – Wikipedia</a:t>
            </a:r>
            <a:r>
              <a:rPr lang="en-US" altLang="ja-JP" sz="800" dirty="0"/>
              <a:t>][</a:t>
            </a:r>
            <a:r>
              <a:rPr lang="ja-JP" altLang="en-US" sz="800" dirty="0">
                <a:hlinkClick r:id="rId5"/>
              </a:rPr>
              <a:t>アイサンテクノロジー </a:t>
            </a:r>
            <a:r>
              <a:rPr lang="en-US" altLang="ja-JP" sz="800" dirty="0">
                <a:hlinkClick r:id="rId5"/>
              </a:rPr>
              <a:t>– </a:t>
            </a:r>
            <a:r>
              <a:rPr lang="ja-JP" altLang="en-US" sz="800" dirty="0">
                <a:hlinkClick r:id="rId5"/>
              </a:rPr>
              <a:t>建設・測量生産性向上展 </a:t>
            </a:r>
            <a:r>
              <a:rPr lang="en-US" altLang="ja-JP" sz="800" dirty="0">
                <a:hlinkClick r:id="rId5"/>
              </a:rPr>
              <a:t>(cspi-expo.com)</a:t>
            </a:r>
            <a:r>
              <a:rPr lang="en-US" altLang="ja-JP" sz="800" dirty="0"/>
              <a:t>]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27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775D93D6-C2E6-4A35-88C6-3547EE9E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0" y="913234"/>
            <a:ext cx="4062482" cy="238178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79F4FD0-582D-4104-819A-F9ABD1DE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fusion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F18D14-0A1E-42B9-A5CD-6C501386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C47B559-68F4-4935-96F7-DA3614B1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85" y="4930567"/>
            <a:ext cx="3852728" cy="172489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34C4522-AF46-405D-9518-89A9A6653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7" y="3295020"/>
            <a:ext cx="3262009" cy="163554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743D59-AA01-4042-83D3-9D3B91E79B80}"/>
              </a:ext>
            </a:extLst>
          </p:cNvPr>
          <p:cNvSpPr txBox="1"/>
          <p:nvPr/>
        </p:nvSpPr>
        <p:spPr>
          <a:xfrm>
            <a:off x="0" y="6620952"/>
            <a:ext cx="61209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>
                <a:hlinkClick r:id="rId5"/>
              </a:rPr>
              <a:t>[H3: Uber’s Hexagonal Hierarchical Spatial Index</a:t>
            </a:r>
            <a:r>
              <a:rPr lang="en-US" altLang="ja-JP" sz="700" dirty="0"/>
              <a:t>] [</a:t>
            </a:r>
            <a:r>
              <a:rPr lang="en-US" altLang="ja-JP" sz="700" dirty="0">
                <a:hlinkClick r:id="rId6"/>
              </a:rPr>
              <a:t>Mercator projection – Wikipedia</a:t>
            </a:r>
            <a:r>
              <a:rPr lang="en-US" altLang="ja-JP" sz="700" dirty="0"/>
              <a:t>]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5895F302-5DBC-4F4D-B4E3-6842E93B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23" y="913234"/>
            <a:ext cx="4196278" cy="5487566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800" dirty="0"/>
              <a:t>In general, the outputs from mapping system are incomplete.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We need to complement these by uniting incomplete maps.</a:t>
            </a:r>
          </a:p>
          <a:p>
            <a:pPr marL="0" indent="0">
              <a:buNone/>
            </a:pPr>
            <a:r>
              <a:rPr lang="en-US" altLang="ja-JP" sz="1800" dirty="0"/>
              <a:t>The typical steps are</a:t>
            </a:r>
          </a:p>
          <a:p>
            <a:pPr>
              <a:buFontTx/>
              <a:buChar char="-"/>
            </a:pPr>
            <a:r>
              <a:rPr lang="en-US" altLang="ja-JP" sz="1800" dirty="0"/>
              <a:t>Convert these data in unified format (coordinates),</a:t>
            </a:r>
          </a:p>
          <a:p>
            <a:pPr>
              <a:buFontTx/>
              <a:buChar char="-"/>
            </a:pPr>
            <a:r>
              <a:rPr lang="en-US" altLang="ja-JP" sz="1800" dirty="0"/>
              <a:t>Matching their parts,</a:t>
            </a:r>
          </a:p>
          <a:p>
            <a:pPr>
              <a:buFontTx/>
              <a:buChar char="-"/>
            </a:pPr>
            <a:r>
              <a:rPr lang="en-US" altLang="ja-JP" sz="1800" dirty="0"/>
              <a:t>Unite matched parts.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The demand for incomplete map unification is increasing for</a:t>
            </a:r>
          </a:p>
          <a:p>
            <a:pPr>
              <a:buFontTx/>
              <a:buChar char="-"/>
            </a:pPr>
            <a:r>
              <a:rPr lang="en-US" altLang="ja-JP" sz="1800" dirty="0"/>
              <a:t>Building high-definition map</a:t>
            </a:r>
            <a:br>
              <a:rPr lang="en-US" altLang="ja-JP" sz="1800" dirty="0"/>
            </a:br>
            <a:r>
              <a:rPr lang="en-US" altLang="ja-JP" sz="1800" dirty="0"/>
              <a:t>(increasing data amount)</a:t>
            </a:r>
          </a:p>
          <a:p>
            <a:pPr>
              <a:buFontTx/>
              <a:buChar char="-"/>
            </a:pPr>
            <a:r>
              <a:rPr lang="en-US" altLang="ja-JP" sz="1800" dirty="0"/>
              <a:t>Updating maps</a:t>
            </a:r>
            <a:r>
              <a:rPr lang="ja-JP" altLang="en-US" sz="1800" dirty="0"/>
              <a:t> </a:t>
            </a:r>
            <a:r>
              <a:rPr lang="en-US" altLang="ja-JP" sz="1800" dirty="0"/>
              <a:t>frequently</a:t>
            </a:r>
            <a:br>
              <a:rPr lang="en-US" altLang="ja-JP" sz="1800" dirty="0"/>
            </a:br>
            <a:r>
              <a:rPr lang="en-US" altLang="ja-JP" sz="1800" dirty="0"/>
              <a:t>(increasing times)</a:t>
            </a:r>
          </a:p>
          <a:p>
            <a:pPr>
              <a:buFontTx/>
              <a:buChar char="-"/>
            </a:pP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02684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E01413-3109-4244-932D-6646C144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Utilization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FC10F6-54C1-4BEC-82FB-97012039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6181B3D-C047-427C-BCB5-E367020CB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43" y="3585138"/>
            <a:ext cx="3341230" cy="25080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70B9C10-BCC5-4EFC-842C-1C34507D1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24" y="1205649"/>
            <a:ext cx="2610214" cy="2067213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283FA04-F1A1-4474-8F9B-98F2A915F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472" y="1535316"/>
            <a:ext cx="4405745" cy="409964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800" dirty="0"/>
              <a:t>There are a lot of service utilizing maps.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Navigation system is</a:t>
            </a:r>
          </a:p>
          <a:p>
            <a:pPr>
              <a:buFontTx/>
              <a:buChar char="-"/>
            </a:pPr>
            <a:r>
              <a:rPr lang="en-US" altLang="ja-JP" sz="1800" dirty="0"/>
              <a:t>Localizing itself by sensors,</a:t>
            </a:r>
          </a:p>
          <a:p>
            <a:pPr>
              <a:buFontTx/>
              <a:buChar char="-"/>
            </a:pPr>
            <a:r>
              <a:rPr lang="en-US" altLang="ja-JP" sz="1800" dirty="0"/>
              <a:t>Finding positions on maps</a:t>
            </a:r>
            <a:br>
              <a:rPr lang="en-US" altLang="ja-JP" sz="1800" dirty="0"/>
            </a:br>
            <a:r>
              <a:rPr lang="en-US" altLang="ja-JP" sz="1800" dirty="0"/>
              <a:t>by map matching algorithms.</a:t>
            </a:r>
          </a:p>
          <a:p>
            <a:pPr>
              <a:buFontTx/>
              <a:buChar char="-"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Pathfinding is done by</a:t>
            </a:r>
          </a:p>
          <a:p>
            <a:pPr>
              <a:buFontTx/>
              <a:buChar char="-"/>
            </a:pPr>
            <a:r>
              <a:rPr lang="en-US" altLang="ja-JP" sz="1800" dirty="0"/>
              <a:t>Building graph base on maps,</a:t>
            </a:r>
          </a:p>
          <a:p>
            <a:pPr>
              <a:buFontTx/>
              <a:buChar char="-"/>
            </a:pPr>
            <a:r>
              <a:rPr lang="en-US" altLang="ja-JP" sz="1800" dirty="0"/>
              <a:t>Optimization with respect to</a:t>
            </a:r>
            <a:br>
              <a:rPr lang="en-US" altLang="ja-JP" sz="1800" dirty="0"/>
            </a:br>
            <a:r>
              <a:rPr lang="en-US" altLang="ja-JP" sz="1800" dirty="0"/>
              <a:t>loss functions.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7AECFB-7F9B-4B55-B9D9-8F890CEAC6E8}"/>
              </a:ext>
            </a:extLst>
          </p:cNvPr>
          <p:cNvSpPr txBox="1"/>
          <p:nvPr/>
        </p:nvSpPr>
        <p:spPr>
          <a:xfrm>
            <a:off x="120534" y="6566356"/>
            <a:ext cx="45803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/>
              <a:t>[</a:t>
            </a:r>
            <a:r>
              <a:rPr lang="en-US" altLang="ja-JP" sz="800" dirty="0">
                <a:hlinkClick r:id="rId4"/>
              </a:rPr>
              <a:t>A* search algorithm – Wikipedia</a:t>
            </a:r>
            <a:r>
              <a:rPr lang="en-US" altLang="ja-JP" sz="800" dirty="0"/>
              <a:t>][</a:t>
            </a:r>
            <a:r>
              <a:rPr lang="en-US" altLang="ja-JP" sz="800" dirty="0" err="1">
                <a:hlinkClick r:id="rId5"/>
              </a:rPr>
              <a:t>cyang</a:t>
            </a:r>
            <a:r>
              <a:rPr lang="en-US" altLang="ja-JP" sz="800" dirty="0">
                <a:hlinkClick r:id="rId5"/>
              </a:rPr>
              <a:t>-kth/</a:t>
            </a:r>
            <a:r>
              <a:rPr lang="en-US" altLang="ja-JP" sz="800" dirty="0" err="1">
                <a:hlinkClick r:id="rId5"/>
              </a:rPr>
              <a:t>fmm</a:t>
            </a:r>
            <a:r>
              <a:rPr lang="en-US" altLang="ja-JP" sz="800" dirty="0"/>
              <a:t>][</a:t>
            </a:r>
            <a:r>
              <a:rPr kumimoji="1" lang="en-US" altLang="ja-JP" sz="800" dirty="0"/>
              <a:t>[</a:t>
            </a:r>
            <a:r>
              <a:rPr lang="en-US" altLang="ja-JP" sz="800" dirty="0">
                <a:hlinkClick r:id="rId6"/>
              </a:rPr>
              <a:t>amillb/pgMapMatch</a:t>
            </a:r>
            <a:r>
              <a:rPr lang="en-US" altLang="ja-JP" sz="800" dirty="0"/>
              <a:t>]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094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9D40B-CBB9-46DA-98FF-0629A310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4" y="76200"/>
            <a:ext cx="7369872" cy="679450"/>
          </a:xfrm>
        </p:spPr>
        <p:txBody>
          <a:bodyPr/>
          <a:lstStyle/>
          <a:p>
            <a:r>
              <a:rPr kumimoji="1" lang="en-US" altLang="ja-JP" dirty="0"/>
              <a:t>Math for geographical info analysis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6EC7A0-604C-4A89-94F3-65A0AABA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5E6A11D-5528-4F00-AC44-E24876A49C01}"/>
              </a:ext>
            </a:extLst>
          </p:cNvPr>
          <p:cNvSpPr txBox="1"/>
          <p:nvPr/>
        </p:nvSpPr>
        <p:spPr>
          <a:xfrm>
            <a:off x="985169" y="1046373"/>
            <a:ext cx="237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Elementary geometry</a:t>
            </a:r>
          </a:p>
          <a:p>
            <a:r>
              <a:rPr lang="en-US" altLang="ja-JP" dirty="0"/>
              <a:t>and </a:t>
            </a:r>
            <a:r>
              <a:rPr kumimoji="1" lang="en-US" altLang="ja-JP" dirty="0"/>
              <a:t>Manifold</a:t>
            </a:r>
            <a:endParaRPr kumimoji="1" lang="ja-JP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BD94E82-20B7-4EDE-BDEB-B60A250F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27" y="4428237"/>
            <a:ext cx="1854803" cy="123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FF499C34-D518-4508-9976-475401945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2" r="71429"/>
          <a:stretch/>
        </p:blipFill>
        <p:spPr bwMode="auto">
          <a:xfrm>
            <a:off x="498058" y="1877886"/>
            <a:ext cx="1088531" cy="183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1EEAA0C-C215-4559-B591-F3C655F92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001" y="2342055"/>
            <a:ext cx="2525206" cy="1130551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CE4E80-AF82-46A3-8351-FE1472F994DA}"/>
              </a:ext>
            </a:extLst>
          </p:cNvPr>
          <p:cNvSpPr txBox="1"/>
          <p:nvPr/>
        </p:nvSpPr>
        <p:spPr>
          <a:xfrm>
            <a:off x="5882679" y="1046373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Graph theory</a:t>
            </a:r>
          </a:p>
          <a:p>
            <a:r>
              <a:rPr lang="en-US" altLang="ja-JP" dirty="0"/>
              <a:t>and Optimization</a:t>
            </a:r>
            <a:endParaRPr kumimoji="1" lang="ja-JP" altLang="en-US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85651855-D1F9-4A60-A34A-D7F612FEF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528" y="2278100"/>
            <a:ext cx="1651468" cy="1239673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93B723-6843-4DB3-8BB3-5BBA1CADC089}"/>
              </a:ext>
            </a:extLst>
          </p:cNvPr>
          <p:cNvSpPr txBox="1"/>
          <p:nvPr/>
        </p:nvSpPr>
        <p:spPr>
          <a:xfrm>
            <a:off x="410974" y="3897360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Mercator projection</a:t>
            </a:r>
            <a:endParaRPr kumimoji="1" lang="ja-JP" altLang="en-US" sz="11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2E6CB9-F291-4A1A-BB30-E37028DE59D6}"/>
              </a:ext>
            </a:extLst>
          </p:cNvPr>
          <p:cNvSpPr txBox="1"/>
          <p:nvPr/>
        </p:nvSpPr>
        <p:spPr>
          <a:xfrm>
            <a:off x="555784" y="5765869"/>
            <a:ext cx="3498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Epipolar geometry </a:t>
            </a:r>
            <a:r>
              <a:rPr lang="en-US" altLang="ja-JP" sz="1100" dirty="0"/>
              <a:t>and Triangulation of visual SLAM</a:t>
            </a:r>
            <a:endParaRPr kumimoji="1" lang="ja-JP" altLang="en-US" sz="11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D9D9C05-A631-4AF9-BF8A-3721E8D5F051}"/>
              </a:ext>
            </a:extLst>
          </p:cNvPr>
          <p:cNvSpPr txBox="1"/>
          <p:nvPr/>
        </p:nvSpPr>
        <p:spPr>
          <a:xfrm>
            <a:off x="5144423" y="3840901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Map matching</a:t>
            </a:r>
            <a:endParaRPr kumimoji="1" lang="ja-JP" altLang="en-US" sz="11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2482A3-7E1E-41CF-AA70-6FE7AB8A8324}"/>
              </a:ext>
            </a:extLst>
          </p:cNvPr>
          <p:cNvSpPr txBox="1"/>
          <p:nvPr/>
        </p:nvSpPr>
        <p:spPr>
          <a:xfrm>
            <a:off x="7288799" y="384090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A* search algorithm</a:t>
            </a:r>
            <a:endParaRPr kumimoji="1" lang="ja-JP" altLang="en-US" sz="11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3184394-980F-4DA8-B1E0-E0F14CDB8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573" y="4300825"/>
            <a:ext cx="3090311" cy="110689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1894037-F2A8-4B44-B91B-C4271314E6A9}"/>
              </a:ext>
            </a:extLst>
          </p:cNvPr>
          <p:cNvSpPr txBox="1"/>
          <p:nvPr/>
        </p:nvSpPr>
        <p:spPr>
          <a:xfrm>
            <a:off x="97669" y="6520190"/>
            <a:ext cx="30844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hlinkClick r:id="rId7"/>
              </a:rPr>
              <a:t>[gaoxiang12/</a:t>
            </a:r>
            <a:r>
              <a:rPr lang="en-US" altLang="ja-JP" sz="1000" dirty="0" err="1">
                <a:hlinkClick r:id="rId7"/>
              </a:rPr>
              <a:t>slambook-en</a:t>
            </a:r>
            <a:r>
              <a:rPr lang="en-US" altLang="ja-JP" sz="1000" dirty="0"/>
              <a:t>][</a:t>
            </a:r>
            <a:r>
              <a:rPr lang="en-US" altLang="ja-JP" sz="1000" dirty="0">
                <a:hlinkClick r:id="rId8"/>
              </a:rPr>
              <a:t>Euler spiral – Wikipedia</a:t>
            </a:r>
            <a:r>
              <a:rPr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8594D4-CE2B-47A8-9DD7-678D9818AD67}"/>
              </a:ext>
            </a:extLst>
          </p:cNvPr>
          <p:cNvSpPr txBox="1"/>
          <p:nvPr/>
        </p:nvSpPr>
        <p:spPr>
          <a:xfrm>
            <a:off x="5616177" y="5664772"/>
            <a:ext cx="2339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Graph optimization of visual SLAM</a:t>
            </a:r>
            <a:endParaRPr kumimoji="1" lang="ja-JP" altLang="en-US" sz="11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953D75-7F40-4DA3-986D-05EB612FC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09" y="2106890"/>
            <a:ext cx="1549054" cy="154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48F069-03A0-4F97-B0D6-A77039101944}"/>
              </a:ext>
            </a:extLst>
          </p:cNvPr>
          <p:cNvSpPr txBox="1"/>
          <p:nvPr/>
        </p:nvSpPr>
        <p:spPr>
          <a:xfrm>
            <a:off x="2098174" y="3897360"/>
            <a:ext cx="1923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Euler spiral and curve fitting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444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6F979C-97B3-4638-8F11-281085055B6B}"/>
              </a:ext>
            </a:extLst>
          </p:cNvPr>
          <p:cNvSpPr/>
          <p:nvPr/>
        </p:nvSpPr>
        <p:spPr>
          <a:xfrm>
            <a:off x="282633" y="1864825"/>
            <a:ext cx="8578734" cy="3970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D25065C-215D-44A0-ACEB-7C4B3315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5" y="76200"/>
            <a:ext cx="7353242" cy="679450"/>
          </a:xfrm>
        </p:spPr>
        <p:txBody>
          <a:bodyPr/>
          <a:lstStyle/>
          <a:p>
            <a:r>
              <a:rPr kumimoji="1" lang="en-US" altLang="ja-JP" dirty="0"/>
              <a:t>Main Theme: Construction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99D7C-7002-45F3-A140-B88F45A0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2" y="844993"/>
            <a:ext cx="8013468" cy="101983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Construction of </a:t>
            </a:r>
            <a:r>
              <a:rPr kumimoji="1" lang="en-US" altLang="ja-JP" dirty="0">
                <a:solidFill>
                  <a:schemeClr val="accent1"/>
                </a:solidFill>
              </a:rPr>
              <a:t>something </a:t>
            </a:r>
            <a:br>
              <a:rPr kumimoji="1" lang="en-US" altLang="ja-JP" dirty="0">
                <a:solidFill>
                  <a:schemeClr val="accent1"/>
                </a:solidFill>
              </a:rPr>
            </a:br>
            <a:r>
              <a:rPr kumimoji="1" lang="en-US" altLang="ja-JP" sz="1600" dirty="0">
                <a:solidFill>
                  <a:schemeClr val="accent1"/>
                </a:solidFill>
              </a:rPr>
              <a:t>(“l</a:t>
            </a:r>
            <a:r>
              <a:rPr lang="en-US" altLang="ja-JP" sz="1600" dirty="0">
                <a:solidFill>
                  <a:schemeClr val="accent1"/>
                </a:solidFill>
              </a:rPr>
              <a:t>oss function”, “map representation”, “fusion algorithm” and so on)</a:t>
            </a:r>
            <a:br>
              <a:rPr lang="en-US" altLang="ja-JP" dirty="0"/>
            </a:br>
            <a:r>
              <a:rPr lang="en-US" altLang="ja-JP" dirty="0"/>
              <a:t>for incomplete map matching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21E162-8D84-43F1-8090-0510C518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3DA4F2-C8B3-4B18-8D97-FB41B3CC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14" y="2489917"/>
            <a:ext cx="4062482" cy="23817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5500A1-7CD1-40E6-ACF4-2E9082F6DD4A}"/>
              </a:ext>
            </a:extLst>
          </p:cNvPr>
          <p:cNvSpPr txBox="1"/>
          <p:nvPr/>
        </p:nvSpPr>
        <p:spPr>
          <a:xfrm>
            <a:off x="4685440" y="2441755"/>
            <a:ext cx="406248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ja-JP" dirty="0"/>
              <a:t>Title: </a:t>
            </a:r>
            <a:br>
              <a:rPr kumimoji="1" lang="en-US" altLang="ja-JP" dirty="0"/>
            </a:br>
            <a:r>
              <a:rPr kumimoji="1" lang="en-US" altLang="ja-JP" dirty="0"/>
              <a:t>Construction of loss function</a:t>
            </a:r>
            <a:br>
              <a:rPr kumimoji="1" lang="en-US" altLang="ja-JP" dirty="0"/>
            </a:br>
            <a:r>
              <a:rPr lang="en-US" altLang="ja-JP" dirty="0"/>
              <a:t>for incomplete map matching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ja-JP" dirty="0"/>
              <a:t>Contents:</a:t>
            </a:r>
            <a:br>
              <a:rPr lang="en-US" altLang="ja-JP" dirty="0"/>
            </a:br>
            <a:r>
              <a:rPr lang="en-US" altLang="ja-JP" dirty="0"/>
              <a:t>For incomplete map, we try to build new loss function considering</a:t>
            </a:r>
            <a:br>
              <a:rPr lang="en-US" altLang="ja-JP" dirty="0"/>
            </a:br>
            <a:r>
              <a:rPr lang="en-US" altLang="ja-JP" dirty="0"/>
              <a:t>- local geometry information</a:t>
            </a:r>
            <a:br>
              <a:rPr lang="en-US" altLang="ja-JP" dirty="0"/>
            </a:br>
            <a:r>
              <a:rPr lang="en-US" altLang="ja-JP" dirty="0"/>
              <a:t>  (distance, metric and so on)</a:t>
            </a:r>
            <a:br>
              <a:rPr lang="en-US" altLang="ja-JP" dirty="0"/>
            </a:br>
            <a:r>
              <a:rPr lang="en-US" altLang="ja-JP" dirty="0"/>
              <a:t>- global geometry information</a:t>
            </a:r>
            <a:br>
              <a:rPr lang="en-US" altLang="ja-JP" dirty="0"/>
            </a:br>
            <a:r>
              <a:rPr lang="en-US" altLang="ja-JP" dirty="0"/>
              <a:t>  (graph, topology and so on)</a:t>
            </a:r>
            <a:br>
              <a:rPr lang="en-US" altLang="ja-JP" dirty="0"/>
            </a:br>
            <a:r>
              <a:rPr lang="en-US" altLang="ja-JP" dirty="0"/>
              <a:t>for optimization.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CD49FD-ACB2-4052-BA13-53D4D6608338}"/>
              </a:ext>
            </a:extLst>
          </p:cNvPr>
          <p:cNvSpPr txBox="1"/>
          <p:nvPr/>
        </p:nvSpPr>
        <p:spPr>
          <a:xfrm>
            <a:off x="1009021" y="4981163"/>
            <a:ext cx="306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 simple example of</a:t>
            </a:r>
          </a:p>
          <a:p>
            <a:r>
              <a:rPr kumimoji="1" lang="en-US" altLang="ja-JP" dirty="0"/>
              <a:t>incomplete maps unification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DE415E-D214-4040-A99B-2CD9C6D2B783}"/>
              </a:ext>
            </a:extLst>
          </p:cNvPr>
          <p:cNvSpPr txBox="1"/>
          <p:nvPr/>
        </p:nvSpPr>
        <p:spPr>
          <a:xfrm>
            <a:off x="2572785" y="1962963"/>
            <a:ext cx="399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kumimoji="1" lang="en-US" altLang="ja-JP" sz="1800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メイリオ" panose="020B0604030504040204" pitchFamily="50" charset="-128"/>
                <a:cs typeface="+mn-cs"/>
              </a:rPr>
              <a:t>An example of project planning</a:t>
            </a:r>
            <a:endParaRPr lang="ja-JP" altLang="ja-JP" dirty="0">
              <a:effectLst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978C5B-790E-40EE-8220-7C9CD1D73545}"/>
              </a:ext>
            </a:extLst>
          </p:cNvPr>
          <p:cNvSpPr txBox="1"/>
          <p:nvPr/>
        </p:nvSpPr>
        <p:spPr>
          <a:xfrm>
            <a:off x="773079" y="5911783"/>
            <a:ext cx="759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It is not necessary to include elements about map matching.</a:t>
            </a:r>
          </a:p>
          <a:p>
            <a:r>
              <a:rPr lang="en-US" altLang="ja-JP" dirty="0"/>
              <a:t>We expect interesting problem settings about geographical information!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859198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95000"/>
              <a:lumOff val="5000"/>
            </a:schemeClr>
          </a:solidFill>
          <a:prstDash val="solid"/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E6DAF2EB-AE16-4975-8C89-2C6B511F987D}" vid="{53A21703-8754-412C-8381-17B3C6E985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MELCO</Template>
  <TotalTime>233</TotalTime>
  <Words>596</Words>
  <Application>Microsoft Office PowerPoint</Application>
  <PresentationFormat>画面に合わせる (4:3)</PresentationFormat>
  <Paragraphs>106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メイリオ</vt:lpstr>
      <vt:lpstr>Arial</vt:lpstr>
      <vt:lpstr>Segoe UI</vt:lpstr>
      <vt:lpstr>プレゼンテーション1</vt:lpstr>
      <vt:lpstr>Construction  for incomplete map matching</vt:lpstr>
      <vt:lpstr>A basics of geographical info analysis</vt:lpstr>
      <vt:lpstr>Data Format</vt:lpstr>
      <vt:lpstr>Mapping</vt:lpstr>
      <vt:lpstr>Data fusion</vt:lpstr>
      <vt:lpstr>Utilization</vt:lpstr>
      <vt:lpstr>Math for geographical info analysis</vt:lpstr>
      <vt:lpstr>Main Theme: Construction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 for incomplete map matching</dc:title>
  <dc:creator>Yamazaki Masashi/山崎 雅史(MELCO/先端総研 システム（ＧＴ）)</dc:creator>
  <cp:lastModifiedBy>Yamazaki Masashi/山崎 雅史(MELCO/先端総研 システム（ＧＴ）)</cp:lastModifiedBy>
  <cp:revision>53</cp:revision>
  <dcterms:created xsi:type="dcterms:W3CDTF">2022-05-16T23:38:34Z</dcterms:created>
  <dcterms:modified xsi:type="dcterms:W3CDTF">2022-06-17T09:25:17Z</dcterms:modified>
</cp:coreProperties>
</file>