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2" r:id="rId10"/>
    <p:sldId id="263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11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5.png"/><Relationship Id="rId5" Type="http://schemas.openxmlformats.org/officeDocument/2006/relationships/image" Target="../media/image24.png"/><Relationship Id="rId10" Type="http://schemas.openxmlformats.org/officeDocument/2006/relationships/image" Target="../media/image34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9.png"/><Relationship Id="rId5" Type="http://schemas.openxmlformats.org/officeDocument/2006/relationships/image" Target="../media/image11.png"/><Relationship Id="rId10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45.png"/><Relationship Id="rId5" Type="http://schemas.openxmlformats.org/officeDocument/2006/relationships/image" Target="../media/image24.png"/><Relationship Id="rId10" Type="http://schemas.openxmlformats.org/officeDocument/2006/relationships/image" Target="../media/image44.png"/><Relationship Id="rId4" Type="http://schemas.openxmlformats.org/officeDocument/2006/relationships/image" Target="../media/image11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6.png"/><Relationship Id="rId4" Type="http://schemas.openxmlformats.org/officeDocument/2006/relationships/image" Target="../media/image11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173300" y="8811905"/>
              <a:ext cx="1271429" cy="540476"/>
              <a:chOff x="16173300" y="8811905"/>
              <a:chExt cx="1271429" cy="54047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6212586" y="8939286"/>
                <a:ext cx="1192857" cy="413095"/>
                <a:chOff x="16212586" y="8939286"/>
                <a:chExt cx="1192857" cy="413095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6212586" y="8939286"/>
                  <a:ext cx="1192857" cy="41309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6173300" y="8811905"/>
                <a:ext cx="1271429" cy="254762"/>
                <a:chOff x="16173300" y="8811905"/>
                <a:chExt cx="1271429" cy="254762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6173300" y="8811905"/>
                  <a:ext cx="1271429" cy="2547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14735205" y="9180952"/>
              <a:ext cx="1080952" cy="171429"/>
              <a:chOff x="14735205" y="9180952"/>
              <a:chExt cx="1080952" cy="17142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735205" y="9180952"/>
                <a:ext cx="1080952" cy="1714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601871" y="9180952"/>
              <a:ext cx="673810" cy="171429"/>
              <a:chOff x="13601871" y="9180952"/>
              <a:chExt cx="673810" cy="17142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601871" y="9180952"/>
                <a:ext cx="673810" cy="17142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281631" y="2120667"/>
            <a:ext cx="15723810" cy="5733333"/>
            <a:chOff x="1281631" y="2120667"/>
            <a:chExt cx="15723810" cy="573333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631" y="2120667"/>
              <a:ext cx="15723810" cy="573333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552080" y="1812977"/>
            <a:ext cx="19228187" cy="550160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3841" y="8274508"/>
            <a:ext cx="13904588" cy="104879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1905" y="4655080"/>
            <a:ext cx="3371429" cy="6112347"/>
            <a:chOff x="161905" y="4655080"/>
            <a:chExt cx="3371429" cy="611234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1905" y="4655080"/>
              <a:ext cx="3371429" cy="61123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173300" y="8811905"/>
              <a:ext cx="1271429" cy="540476"/>
              <a:chOff x="16173300" y="8811905"/>
              <a:chExt cx="1271429" cy="54047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6212586" y="8939286"/>
                <a:ext cx="1192857" cy="413095"/>
                <a:chOff x="16212586" y="8939286"/>
                <a:chExt cx="1192857" cy="413095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6212586" y="8939286"/>
                  <a:ext cx="1192857" cy="41309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6173300" y="8811905"/>
                <a:ext cx="1271429" cy="254762"/>
                <a:chOff x="16173300" y="8811905"/>
                <a:chExt cx="1271429" cy="254762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6173300" y="8811905"/>
                  <a:ext cx="1271429" cy="2547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14735205" y="9180952"/>
              <a:ext cx="1080952" cy="171429"/>
              <a:chOff x="14735205" y="9180952"/>
              <a:chExt cx="1080952" cy="17142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735205" y="9180952"/>
                <a:ext cx="1080952" cy="1714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601871" y="9180952"/>
              <a:ext cx="673810" cy="171429"/>
              <a:chOff x="13601871" y="9180952"/>
              <a:chExt cx="673810" cy="17142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601871" y="9180952"/>
                <a:ext cx="673810" cy="17142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281631" y="2120667"/>
            <a:ext cx="15723810" cy="5733333"/>
            <a:chOff x="1281631" y="2120667"/>
            <a:chExt cx="15723810" cy="573333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631" y="2120667"/>
              <a:ext cx="15723810" cy="573333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578109" y="1809577"/>
            <a:ext cx="19505948" cy="738033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3841" y="8274508"/>
            <a:ext cx="13904588" cy="10487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1717" y="892184"/>
            <a:ext cx="1252350" cy="98058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986139" y="4671881"/>
            <a:ext cx="5032909" cy="6070528"/>
            <a:chOff x="11986139" y="4671881"/>
            <a:chExt cx="5032909" cy="60705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86139" y="4671881"/>
              <a:ext cx="5032909" cy="60705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3832" y="2111660"/>
            <a:ext cx="4285292" cy="117951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63832" y="4725698"/>
            <a:ext cx="4222187" cy="117951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3832" y="7339736"/>
            <a:ext cx="6691873" cy="11795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806831" y="2752321"/>
            <a:ext cx="14672052" cy="3828571"/>
            <a:chOff x="1806831" y="2752321"/>
            <a:chExt cx="14672052" cy="3828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6831" y="2752321"/>
              <a:ext cx="14672052" cy="382857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18049" y="7066893"/>
            <a:ext cx="5475630" cy="82882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2003" y="920746"/>
            <a:ext cx="3660578" cy="9995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950414" y="2612958"/>
            <a:ext cx="20072616" cy="550160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3168" y="6302032"/>
            <a:ext cx="5011118" cy="8171740"/>
            <a:chOff x="103168" y="6302032"/>
            <a:chExt cx="5011118" cy="817174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168" y="6302032"/>
              <a:ext cx="5011118" cy="81717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973244" y="1898394"/>
            <a:ext cx="4959254" cy="11472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2003" y="920746"/>
            <a:ext cx="3609445" cy="9995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53693" y="3646512"/>
            <a:ext cx="3141546" cy="6437366"/>
            <a:chOff x="14953693" y="3646512"/>
            <a:chExt cx="3141546" cy="64373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53693" y="3646512"/>
              <a:ext cx="3141546" cy="64373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95793" y="1972537"/>
            <a:ext cx="6999889" cy="6340641"/>
            <a:chOff x="2595793" y="1972537"/>
            <a:chExt cx="6999889" cy="634064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5793" y="1972537"/>
              <a:ext cx="6999889" cy="63406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95738" y="5782513"/>
            <a:ext cx="8768678" cy="3467570"/>
            <a:chOff x="6095738" y="5782513"/>
            <a:chExt cx="8768678" cy="34675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738" y="5782513"/>
              <a:ext cx="8768678" cy="346757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51145" y="1711307"/>
            <a:ext cx="3961116" cy="17076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982959" y="1898397"/>
            <a:ext cx="4968968" cy="113771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2003" y="920746"/>
            <a:ext cx="3609445" cy="9995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53693" y="3646512"/>
            <a:ext cx="3141546" cy="6437366"/>
            <a:chOff x="14953693" y="3646512"/>
            <a:chExt cx="3141546" cy="64373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53693" y="3646512"/>
              <a:ext cx="3141546" cy="64373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5714" y="2948217"/>
            <a:ext cx="12699324" cy="5998760"/>
            <a:chOff x="1085714" y="2948217"/>
            <a:chExt cx="12699324" cy="59987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5714" y="2948217"/>
              <a:ext cx="12699324" cy="599876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890140" y="1743280"/>
            <a:ext cx="3587240" cy="21551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2003" y="920746"/>
            <a:ext cx="3609445" cy="9995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53693" y="3646512"/>
            <a:ext cx="3141546" cy="6437366"/>
            <a:chOff x="14953693" y="3646512"/>
            <a:chExt cx="3141546" cy="643736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53693" y="3646512"/>
              <a:ext cx="3141546" cy="64373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01695" y="2572787"/>
            <a:ext cx="4273423" cy="6171429"/>
            <a:chOff x="1101695" y="2572787"/>
            <a:chExt cx="4273423" cy="6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1695" y="2572787"/>
              <a:ext cx="4273423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25574" y="2572787"/>
            <a:ext cx="6171429" cy="3230448"/>
            <a:chOff x="5625574" y="2572787"/>
            <a:chExt cx="6171429" cy="323044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5574" y="2572787"/>
              <a:ext cx="6171429" cy="32304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0727" y="1777289"/>
            <a:ext cx="4434140" cy="117951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36831" y="1911964"/>
            <a:ext cx="3352202" cy="13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5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982959" y="1898394"/>
            <a:ext cx="4998111" cy="11472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2003" y="920746"/>
            <a:ext cx="3609445" cy="9995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53693" y="3646512"/>
            <a:ext cx="3141546" cy="6437366"/>
            <a:chOff x="14953693" y="3646512"/>
            <a:chExt cx="3141546" cy="64373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53693" y="3646512"/>
              <a:ext cx="3141546" cy="64373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23876" y="2119016"/>
            <a:ext cx="6171429" cy="5050727"/>
            <a:chOff x="2523876" y="2119016"/>
            <a:chExt cx="6171429" cy="50507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23876" y="2119016"/>
              <a:ext cx="6171429" cy="505072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979221" y="2927049"/>
            <a:ext cx="6171429" cy="4559488"/>
            <a:chOff x="3979221" y="2927049"/>
            <a:chExt cx="6171429" cy="455948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79221" y="2927049"/>
              <a:ext cx="6171429" cy="45594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85415" y="3646512"/>
            <a:ext cx="6171429" cy="4607799"/>
            <a:chOff x="5785415" y="3646512"/>
            <a:chExt cx="6171429" cy="460779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85415" y="3646512"/>
              <a:ext cx="6171429" cy="46077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048951" y="4262462"/>
            <a:ext cx="6171429" cy="5205466"/>
            <a:chOff x="7048951" y="4262462"/>
            <a:chExt cx="6171429" cy="520546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48951" y="4262462"/>
              <a:ext cx="6171429" cy="520546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101335" y="2007792"/>
            <a:ext cx="4296030" cy="17076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2003" y="920746"/>
            <a:ext cx="3609445" cy="9995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53693" y="3646512"/>
            <a:ext cx="3141546" cy="6437366"/>
            <a:chOff x="14953693" y="3646512"/>
            <a:chExt cx="3141546" cy="643736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53693" y="3646512"/>
              <a:ext cx="3141546" cy="64373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15912" y="6123582"/>
            <a:ext cx="6171429" cy="2186523"/>
            <a:chOff x="1515912" y="6123582"/>
            <a:chExt cx="6171429" cy="21865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5912" y="6123582"/>
              <a:ext cx="6171429" cy="218652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15912" y="2734692"/>
            <a:ext cx="6171429" cy="2184389"/>
            <a:chOff x="1515912" y="2734692"/>
            <a:chExt cx="6171429" cy="21843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5912" y="2734692"/>
              <a:ext cx="6171429" cy="218438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8565" y="1777289"/>
            <a:ext cx="4236016" cy="117951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36839" y="1911964"/>
            <a:ext cx="3352202" cy="178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3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2003" y="920746"/>
            <a:ext cx="5733473" cy="9995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80732" y="2105203"/>
            <a:ext cx="2790025" cy="131020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29570" y="1935860"/>
            <a:ext cx="5373023" cy="12676786"/>
            <a:chOff x="1229570" y="1935860"/>
            <a:chExt cx="5373023" cy="126767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9570" y="1935860"/>
              <a:ext cx="5373023" cy="1267678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06354" y="2303767"/>
            <a:ext cx="6389916" cy="8285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hi</cp:lastModifiedBy>
  <cp:revision>5</cp:revision>
  <dcterms:created xsi:type="dcterms:W3CDTF">2023-10-17T19:14:05Z</dcterms:created>
  <dcterms:modified xsi:type="dcterms:W3CDTF">2023-10-18T05:55:52Z</dcterms:modified>
</cp:coreProperties>
</file>