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62179"/>
  </p:normalViewPr>
  <p:slideViewPr>
    <p:cSldViewPr snapToGrid="0" snapToObjects="1">
      <p:cViewPr varScale="1">
        <p:scale>
          <a:sx n="64" d="100"/>
          <a:sy n="6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EBFC4-64AF-6D49-A4AB-E95612325E38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A18E-265D-564A-A0DE-BA1A979D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A18E-265D-564A-A0DE-BA1A979D84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0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A18E-265D-564A-A0DE-BA1A979D84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A18E-265D-564A-A0DE-BA1A979D84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A18E-265D-564A-A0DE-BA1A979D84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3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A18E-265D-564A-A0DE-BA1A979D84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69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A18E-265D-564A-A0DE-BA1A979D84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DB0F-0190-894B-8CC3-A0947D2047C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9C1A-C726-3F46-8C93-EE0C3892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8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DB0F-0190-894B-8CC3-A0947D2047C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9C1A-C726-3F46-8C93-EE0C3892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3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DB0F-0190-894B-8CC3-A0947D2047C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9C1A-C726-3F46-8C93-EE0C3892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DB0F-0190-894B-8CC3-A0947D2047C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9C1A-C726-3F46-8C93-EE0C3892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1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DB0F-0190-894B-8CC3-A0947D2047C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9C1A-C726-3F46-8C93-EE0C3892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6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DB0F-0190-894B-8CC3-A0947D2047C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9C1A-C726-3F46-8C93-EE0C3892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DB0F-0190-894B-8CC3-A0947D2047C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9C1A-C726-3F46-8C93-EE0C3892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DB0F-0190-894B-8CC3-A0947D2047C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9C1A-C726-3F46-8C93-EE0C3892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DB0F-0190-894B-8CC3-A0947D2047C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9C1A-C726-3F46-8C93-EE0C3892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DB0F-0190-894B-8CC3-A0947D2047C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9C1A-C726-3F46-8C93-EE0C3892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DB0F-0190-894B-8CC3-A0947D2047C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9C1A-C726-3F46-8C93-EE0C3892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DB0F-0190-894B-8CC3-A0947D2047C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19C1A-C726-3F46-8C93-EE0C3892C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2697"/>
            <a:ext cx="9144000" cy="3081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4</a:t>
            </a:r>
            <a:br>
              <a:rPr lang="en-US" dirty="0" smtClean="0"/>
            </a:br>
            <a:r>
              <a:rPr lang="en-US" sz="4000" dirty="0" smtClean="0"/>
              <a:t>Improving Conservation of Animal Species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900" dirty="0" smtClean="0"/>
              <a:t>Luke Kvetch Jones</a:t>
            </a:r>
            <a:br>
              <a:rPr lang="en-US" sz="2900" dirty="0" smtClean="0"/>
            </a:br>
            <a:r>
              <a:rPr lang="en-US" sz="2900" dirty="0" smtClean="0"/>
              <a:t> </a:t>
            </a:r>
            <a:r>
              <a:rPr lang="en-US" sz="2900" dirty="0" err="1" smtClean="0"/>
              <a:t>Qiwei</a:t>
            </a:r>
            <a:r>
              <a:rPr lang="en-US" sz="2900" dirty="0" smtClean="0"/>
              <a:t> Sun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err="1" smtClean="0"/>
              <a:t>Xiru</a:t>
            </a:r>
            <a:r>
              <a:rPr lang="en-US" sz="2900" dirty="0" smtClean="0"/>
              <a:t> Zhu</a:t>
            </a:r>
            <a:endParaRPr lang="en-US" sz="2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6560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presentation should clearly identify the target prediction question, describe the data used, define the proposed algorithms, explain the proposed evaluation methodology, and if possible, give preliminary results. Evaluation criteria: Importance of prediction question, pertinence of methods, discussion of results or expected results, quality of delivery,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8516"/>
            <a:ext cx="88265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0936"/>
            <a:ext cx="10490200" cy="50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4162957"/>
            <a:ext cx="1049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event-id, identifier, time-since-last, longitude, latitude,  distance, bearing ,1-hot encoding (species)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78037"/>
            <a:ext cx="9474200" cy="1016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252330" y="4532289"/>
            <a:ext cx="19879" cy="54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08314" y="4532289"/>
            <a:ext cx="258416" cy="54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41374" y="4532289"/>
            <a:ext cx="311426" cy="54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227444" y="4532289"/>
            <a:ext cx="365539" cy="54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51450" y="4532289"/>
            <a:ext cx="276918" cy="54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341165" y="4532289"/>
            <a:ext cx="211211" cy="54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56053" y="4532289"/>
            <a:ext cx="784223" cy="54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926723" y="4532289"/>
            <a:ext cx="574845" cy="54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0991"/>
            <a:ext cx="8226287" cy="765453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 smtClean="0"/>
              <a:t>Model 1</a:t>
            </a:r>
          </a:p>
          <a:p>
            <a:pPr marL="0" indent="0">
              <a:buNone/>
            </a:pPr>
            <a:r>
              <a:rPr lang="en-US" sz="3400" dirty="0" smtClean="0"/>
              <a:t>Window size 5,  </a:t>
            </a:r>
            <a:r>
              <a:rPr lang="en-US" sz="3400" dirty="0" err="1" smtClean="0"/>
              <a:t>Lat</a:t>
            </a:r>
            <a:r>
              <a:rPr lang="en-US" sz="3400" dirty="0" smtClean="0"/>
              <a:t>/Lon in DDs, 1-hot encoding of species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5749"/>
            <a:ext cx="7607300" cy="8509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096000" y="3611508"/>
            <a:ext cx="6192079" cy="2799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 smtClean="0"/>
              <a:t>Linear approximation</a:t>
            </a:r>
          </a:p>
          <a:p>
            <a:pPr>
              <a:buFontTx/>
              <a:buChar char="-"/>
            </a:pPr>
            <a:r>
              <a:rPr lang="en-US" sz="2400" dirty="0" smtClean="0"/>
              <a:t>Poor generalization</a:t>
            </a:r>
          </a:p>
          <a:p>
            <a:pPr>
              <a:buFontTx/>
              <a:buChar char="-"/>
            </a:pPr>
            <a:r>
              <a:rPr lang="en-US" sz="2400" dirty="0" smtClean="0"/>
              <a:t>Predictions are well confined</a:t>
            </a:r>
          </a:p>
          <a:p>
            <a:pPr marL="0" indent="0">
              <a:buNone/>
            </a:pPr>
            <a:r>
              <a:rPr lang="en-US" sz="2400" dirty="0" smtClean="0"/>
              <a:t>Conclusion:</a:t>
            </a:r>
          </a:p>
          <a:p>
            <a:pPr marL="0" indent="0">
              <a:buNone/>
            </a:pPr>
            <a:r>
              <a:rPr lang="en-US" sz="2400" dirty="0" smtClean="0"/>
              <a:t>- Promising, but model is too simple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24615"/>
            <a:ext cx="5144289" cy="18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73370"/>
            <a:ext cx="7353300" cy="14986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199" y="1470991"/>
            <a:ext cx="8226287" cy="765453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 smtClean="0"/>
              <a:t>Model 2</a:t>
            </a:r>
          </a:p>
          <a:p>
            <a:pPr marL="0" indent="0">
              <a:buNone/>
            </a:pPr>
            <a:r>
              <a:rPr lang="en-US" sz="3400" dirty="0" smtClean="0"/>
              <a:t>Same input as Model 1, with added layer and hidden units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20520" y="4058206"/>
            <a:ext cx="6471480" cy="2799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 smtClean="0"/>
              <a:t>Generated values converge after 100 data points</a:t>
            </a:r>
          </a:p>
          <a:p>
            <a:pPr>
              <a:buFontTx/>
              <a:buChar char="-"/>
            </a:pPr>
            <a:r>
              <a:rPr lang="en-US" sz="2400" dirty="0" smtClean="0"/>
              <a:t>Best prediction is to map the output to itself</a:t>
            </a:r>
          </a:p>
          <a:p>
            <a:pPr>
              <a:buFontTx/>
              <a:buChar char="-"/>
            </a:pPr>
            <a:r>
              <a:rPr lang="en-US" sz="2400" dirty="0" smtClean="0"/>
              <a:t>More complex model may be required (or bigger window size)</a:t>
            </a:r>
          </a:p>
          <a:p>
            <a:pPr marL="0" indent="0">
              <a:buNone/>
            </a:pPr>
            <a:r>
              <a:rPr lang="en-US" sz="2400" dirty="0" smtClean="0"/>
              <a:t>Conclusion:</a:t>
            </a:r>
          </a:p>
          <a:p>
            <a:pPr marL="0" indent="0">
              <a:buNone/>
            </a:pPr>
            <a:r>
              <a:rPr lang="en-US" sz="2400" dirty="0" smtClean="0"/>
              <a:t>- Add “month” feature to dataset to trigger the data to move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7" y="4068354"/>
            <a:ext cx="48133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73370"/>
            <a:ext cx="7353300" cy="14986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199" y="1470991"/>
            <a:ext cx="8226287" cy="765453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 smtClean="0"/>
              <a:t>Model 3</a:t>
            </a:r>
          </a:p>
          <a:p>
            <a:pPr marL="0" indent="0">
              <a:buNone/>
            </a:pPr>
            <a:r>
              <a:rPr lang="en-US" sz="3400" dirty="0" smtClean="0"/>
              <a:t>Same learner as Model 3, with “months” feature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352759" y="4148204"/>
            <a:ext cx="5423453" cy="209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 smtClean="0"/>
              <a:t>Similar to Model 2 (converging values)</a:t>
            </a:r>
          </a:p>
          <a:p>
            <a:pPr>
              <a:buFontTx/>
              <a:buChar char="-"/>
            </a:pPr>
            <a:r>
              <a:rPr lang="en-US" sz="2400" dirty="0" smtClean="0"/>
              <a:t>Lower accuracy</a:t>
            </a:r>
          </a:p>
          <a:p>
            <a:pPr marL="0" indent="0">
              <a:buNone/>
            </a:pPr>
            <a:r>
              <a:rPr lang="en-US" sz="2400" dirty="0" smtClean="0"/>
              <a:t>Conclusion:</a:t>
            </a:r>
          </a:p>
          <a:p>
            <a:pPr marL="0" indent="0">
              <a:buNone/>
            </a:pPr>
            <a:r>
              <a:rPr lang="en-US" sz="2400" dirty="0" smtClean="0"/>
              <a:t>- Try a bigger model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73743"/>
            <a:ext cx="4876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199" y="1470991"/>
            <a:ext cx="8226287" cy="765453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 smtClean="0"/>
              <a:t>Model 4</a:t>
            </a:r>
          </a:p>
          <a:p>
            <a:pPr marL="0" indent="0">
              <a:buNone/>
            </a:pPr>
            <a:r>
              <a:rPr lang="en-US" sz="3400" dirty="0" smtClean="0"/>
              <a:t>Same input as Model 3, with added model complexity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923721" y="4307510"/>
            <a:ext cx="5430079" cy="23011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 smtClean="0"/>
              <a:t>Values are still converging</a:t>
            </a:r>
          </a:p>
          <a:p>
            <a:pPr>
              <a:buFontTx/>
              <a:buChar char="-"/>
            </a:pPr>
            <a:r>
              <a:rPr lang="en-US" sz="2400" dirty="0" smtClean="0"/>
              <a:t>More accurate</a:t>
            </a:r>
          </a:p>
          <a:p>
            <a:pPr marL="0" indent="0">
              <a:buNone/>
            </a:pPr>
            <a:r>
              <a:rPr lang="en-US" sz="2400" dirty="0" smtClean="0"/>
              <a:t>Conclusion:</a:t>
            </a:r>
          </a:p>
          <a:p>
            <a:pPr marL="0" indent="0">
              <a:buNone/>
            </a:pPr>
            <a:r>
              <a:rPr lang="en-US" sz="2400" dirty="0" smtClean="0"/>
              <a:t>- Re-encode the position from Degree-Decimals to </a:t>
            </a:r>
            <a:r>
              <a:rPr lang="en-US" sz="2400" dirty="0" err="1" smtClean="0"/>
              <a:t>Deg</a:t>
            </a:r>
            <a:r>
              <a:rPr lang="en-US" sz="2400" dirty="0" smtClean="0"/>
              <a:t>/Min/Sec to emphasize error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36444"/>
            <a:ext cx="7226300" cy="193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07510"/>
            <a:ext cx="4737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199" y="1470991"/>
            <a:ext cx="8226287" cy="765453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 smtClean="0"/>
              <a:t>Model 5</a:t>
            </a:r>
          </a:p>
          <a:p>
            <a:pPr marL="0" indent="0">
              <a:buNone/>
            </a:pPr>
            <a:r>
              <a:rPr lang="en-US" sz="3400" dirty="0" smtClean="0"/>
              <a:t>Same learner as Model 4, with DD to DMS input/output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4247393"/>
            <a:ext cx="5840897" cy="2301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 smtClean="0"/>
              <a:t>Worse model</a:t>
            </a:r>
          </a:p>
          <a:p>
            <a:pPr>
              <a:buFontTx/>
              <a:buChar char="-"/>
            </a:pPr>
            <a:r>
              <a:rPr lang="en-US" sz="2400" dirty="0" smtClean="0"/>
              <a:t>Learner treating outputs as independent, while the 3 DMS outputs correspond to a single prediction value</a:t>
            </a:r>
          </a:p>
          <a:p>
            <a:pPr marL="0" indent="0">
              <a:buNone/>
            </a:pPr>
            <a:r>
              <a:rPr lang="en-US" sz="2400" dirty="0" smtClean="0"/>
              <a:t>Conclusion:</a:t>
            </a:r>
          </a:p>
          <a:p>
            <a:pPr marL="0" indent="0">
              <a:buNone/>
            </a:pPr>
            <a:r>
              <a:rPr lang="en-US" sz="2400" dirty="0" smtClean="0"/>
              <a:t>- Return to old target model, but scale up the target so that the error is more pronounced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36444"/>
            <a:ext cx="7226300" cy="193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47393"/>
            <a:ext cx="48768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297</Words>
  <Application>Microsoft Macintosh PowerPoint</Application>
  <PresentationFormat>Widescreen</PresentationFormat>
  <Paragraphs>48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Project 4 Improving Conservation of Animal Species  Luke Kvetch Jones  Qiwei Sun  Xiru Zhu</vt:lpstr>
      <vt:lpstr>Data Preprocessing</vt:lpstr>
      <vt:lpstr>LSTM</vt:lpstr>
      <vt:lpstr>LSTM</vt:lpstr>
      <vt:lpstr>LSTM</vt:lpstr>
      <vt:lpstr>LSTM</vt:lpstr>
      <vt:lpstr>LSTM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Improving Conservation of Animal Species  Luke Kvetch Jones  Qiwei Sun  Xiru Zhu</dc:title>
  <dc:creator>Microsoft Office User</dc:creator>
  <cp:lastModifiedBy>Microsoft Office User</cp:lastModifiedBy>
  <cp:revision>8</cp:revision>
  <dcterms:created xsi:type="dcterms:W3CDTF">2016-11-28T19:44:45Z</dcterms:created>
  <dcterms:modified xsi:type="dcterms:W3CDTF">2016-11-28T21:22:30Z</dcterms:modified>
</cp:coreProperties>
</file>