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B425-D5B1-4D70-AE1E-5F688A9E2D7A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4580-4984-4764-9298-F8F716437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1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B425-D5B1-4D70-AE1E-5F688A9E2D7A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4580-4984-4764-9298-F8F716437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5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B425-D5B1-4D70-AE1E-5F688A9E2D7A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4580-4984-4764-9298-F8F716437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2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B425-D5B1-4D70-AE1E-5F688A9E2D7A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4580-4984-4764-9298-F8F716437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1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B425-D5B1-4D70-AE1E-5F688A9E2D7A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4580-4984-4764-9298-F8F716437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6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B425-D5B1-4D70-AE1E-5F688A9E2D7A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4580-4984-4764-9298-F8F716437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2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B425-D5B1-4D70-AE1E-5F688A9E2D7A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4580-4984-4764-9298-F8F716437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0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B425-D5B1-4D70-AE1E-5F688A9E2D7A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4580-4984-4764-9298-F8F716437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5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B425-D5B1-4D70-AE1E-5F688A9E2D7A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4580-4984-4764-9298-F8F716437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1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B425-D5B1-4D70-AE1E-5F688A9E2D7A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4580-4984-4764-9298-F8F716437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4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B425-D5B1-4D70-AE1E-5F688A9E2D7A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4580-4984-4764-9298-F8F716437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7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6B425-D5B1-4D70-AE1E-5F688A9E2D7A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F4580-4984-4764-9298-F8F716437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1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43" t="22947" r="972" b="12411"/>
          <a:stretch/>
        </p:blipFill>
        <p:spPr>
          <a:xfrm>
            <a:off x="209006" y="1449976"/>
            <a:ext cx="11665131" cy="472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17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063" t="23661" r="33301" b="8304"/>
          <a:stretch/>
        </p:blipFill>
        <p:spPr>
          <a:xfrm>
            <a:off x="2390502" y="1018902"/>
            <a:ext cx="7759338" cy="497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42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263" t="24732" r="33201" b="7947"/>
          <a:stretch/>
        </p:blipFill>
        <p:spPr>
          <a:xfrm>
            <a:off x="2364377" y="1097281"/>
            <a:ext cx="7746274" cy="492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8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309" t="17589" r="22858" b="7410"/>
          <a:stretch/>
        </p:blipFill>
        <p:spPr>
          <a:xfrm>
            <a:off x="1280160" y="287382"/>
            <a:ext cx="9431383" cy="615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4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207" t="17590" r="22759" b="7231"/>
          <a:stretch/>
        </p:blipFill>
        <p:spPr>
          <a:xfrm>
            <a:off x="2129246" y="653143"/>
            <a:ext cx="7680960" cy="549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0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308" t="17233" r="22659" b="7054"/>
          <a:stretch/>
        </p:blipFill>
        <p:spPr>
          <a:xfrm>
            <a:off x="2390502" y="640081"/>
            <a:ext cx="7680960" cy="55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1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207" t="17947" r="23060" b="6696"/>
          <a:stretch/>
        </p:blipFill>
        <p:spPr>
          <a:xfrm>
            <a:off x="2076994" y="705393"/>
            <a:ext cx="7641771" cy="551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3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348" t="23125" r="1374" b="6696"/>
          <a:stretch/>
        </p:blipFill>
        <p:spPr>
          <a:xfrm>
            <a:off x="235132" y="731520"/>
            <a:ext cx="11495314" cy="513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03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308" t="16339" r="22558" b="8661"/>
          <a:stretch/>
        </p:blipFill>
        <p:spPr>
          <a:xfrm>
            <a:off x="2246811" y="731519"/>
            <a:ext cx="7694023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4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50" t="24554" r="15630" b="6874"/>
          <a:stretch/>
        </p:blipFill>
        <p:spPr>
          <a:xfrm>
            <a:off x="809897" y="1175657"/>
            <a:ext cx="10489474" cy="501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20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063" t="15625" r="35409" b="7590"/>
          <a:stretch/>
        </p:blipFill>
        <p:spPr>
          <a:xfrm>
            <a:off x="2560320" y="444137"/>
            <a:ext cx="7485018" cy="561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61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Jorge_Moreno</dc:creator>
  <cp:lastModifiedBy>Jorge_Moreno</cp:lastModifiedBy>
  <cp:revision>6</cp:revision>
  <dcterms:created xsi:type="dcterms:W3CDTF">2019-04-29T19:08:57Z</dcterms:created>
  <dcterms:modified xsi:type="dcterms:W3CDTF">2019-04-29T20:26:17Z</dcterms:modified>
</cp:coreProperties>
</file>