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59" r:id="rId6"/>
    <p:sldId id="284" r:id="rId7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  <p:sldId id="301" r:id="rId34"/>
    <p:sldId id="31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图灵学院</a:t>
            </a:r>
            <a:r>
              <a:rPr lang="en-US" altLang="zh-CN" sz="2000" dirty="0"/>
              <a:t>-</a:t>
            </a:r>
            <a:r>
              <a:rPr lang="zh-CN" altLang="en-US" sz="2000" dirty="0"/>
              <a:t>诸葛老师</a:t>
            </a:r>
            <a:endParaRPr lang="zh-CN" altLang="en-US" sz="2000" dirty="0"/>
          </a:p>
          <a:p>
            <a:r>
              <a:rPr lang="en-US" altLang="zh-CN" sz="2000" dirty="0"/>
              <a:t>2018.3</a:t>
            </a:r>
            <a:endParaRPr lang="en-US" altLang="zh-CN" sz="2000" dirty="0"/>
          </a:p>
          <a:p>
            <a:r>
              <a:rPr lang="en-US" altLang="zh-CN" sz="2000" dirty="0"/>
              <a:t>QQ</a:t>
            </a:r>
            <a:r>
              <a:rPr lang="zh-CN" altLang="en-US" sz="2000" dirty="0"/>
              <a:t>：</a:t>
            </a:r>
            <a:r>
              <a:rPr lang="en-US" altLang="zh-CN" sz="2000" dirty="0"/>
              <a:t>394970971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  <a:endParaRPr lang="zh-CN" altLang="en-US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endParaRPr lang="en-US" alt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  <a:endParaRPr lang="zh-CN" altLang="en-US" sz="2250" dirty="0">
              <a:latin typeface="+mn-ea"/>
              <a:sym typeface="+mn-ea"/>
            </a:endParaRP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版本号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197850" y="12760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  <a:endParaRPr lang="zh-CN" sz="2000" dirty="0">
              <a:latin typeface="+mn-ea"/>
              <a:sym typeface="+mn-ea"/>
            </a:endParaRP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  <a:endParaRPr lang="zh-CN" sz="2250" dirty="0">
              <a:latin typeface="+mn-ea"/>
              <a:sym typeface="+mn-ea"/>
            </a:endParaRP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  <a:endParaRPr lang="zh-CN" sz="2000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  <a:endParaRPr lang="en-US" altLang="zh-CN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  <a:endParaRPr lang="en-US" alt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  <a:endParaRPr lang="zh-CN" sz="2400" dirty="0">
              <a:latin typeface="+mn-ea"/>
              <a:sym typeface="+mn-ea"/>
            </a:endParaRP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  <a:endParaRPr lang="zh-CN" altLang="en-US" sz="2400" dirty="0">
              <a:latin typeface="+mn-ea"/>
              <a:sym typeface="+mn-ea"/>
            </a:endParaRP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  <a:endParaRPr lang="en-US" altLang="zh-CN" sz="2400" dirty="0">
              <a:latin typeface="+mn-ea"/>
            </a:endParaRP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969770"/>
            <a:ext cx="578421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7545" y="1446530"/>
            <a:ext cx="8596630" cy="48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250" dirty="0" err="1">
                <a:latin typeface="+mn-ea"/>
                <a:sym typeface="+mn-ea"/>
              </a:rPr>
              <a:t>vip</a:t>
            </a:r>
            <a:r>
              <a:rPr lang="zh-CN" altLang="en-US" sz="2250" dirty="0">
                <a:latin typeface="+mn-ea"/>
                <a:sym typeface="+mn-ea"/>
              </a:rPr>
              <a:t>课程咨询找小乔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895900009，虞姬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2686464750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Java</a:t>
            </a:r>
            <a:r>
              <a:rPr lang="zh-CN" altLang="en-US" sz="2250" dirty="0">
                <a:latin typeface="+mn-ea"/>
                <a:sym typeface="+mn-ea"/>
              </a:rPr>
              <a:t>学习交流群号：722040762，</a:t>
            </a:r>
            <a:r>
              <a:rPr lang="en-US" altLang="zh-CN" sz="2250" dirty="0">
                <a:latin typeface="+mn-ea"/>
                <a:sym typeface="+mn-ea"/>
              </a:rPr>
              <a:t>658706010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往期视频找大乔老师</a:t>
            </a:r>
            <a:r>
              <a:rPr lang="en-US" altLang="zh-CN" sz="2250" dirty="0">
                <a:latin typeface="+mn-ea"/>
                <a:sym typeface="+mn-ea"/>
              </a:rPr>
              <a:t>qq:3070163232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主讲老师：诸葛老师</a:t>
            </a:r>
            <a:endParaRPr lang="en-US" altLang="zh-CN" sz="225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430895" y="203549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7930022">
            <a:off x="5843270" y="513365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</a:t>
            </a: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251825" y="147288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8590022">
            <a:off x="6607175" y="536098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  <a:endParaRPr lang="zh-CN" altLang="en-US" sz="200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  <a:endParaRPr lang="zh-CN" sz="2250" dirty="0">
              <a:latin typeface="+mn-ea"/>
              <a:sym typeface="+mn-ea"/>
            </a:endParaRP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  <a:endParaRPr lang="en-US" altLang="zh-CN" sz="20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2746</Words>
  <Application>WPS 演示</Application>
  <PresentationFormat>宽屏</PresentationFormat>
  <Paragraphs>479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Wingdings 3</vt:lpstr>
      <vt:lpstr>Arial</vt:lpstr>
      <vt:lpstr>方正姚体</vt:lpstr>
      <vt:lpstr>Trebuchet MS</vt:lpstr>
      <vt:lpstr>华文新魏</vt:lpstr>
      <vt:lpstr>Segoe Print</vt:lpstr>
      <vt:lpstr>微软雅黑</vt:lpstr>
      <vt:lpstr>Arial Unicode MS</vt:lpstr>
      <vt:lpstr>Calibri</vt:lpstr>
      <vt:lpstr>平面</vt:lpstr>
      <vt:lpstr>区块链核心技术原理</vt:lpstr>
      <vt:lpstr>目录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gjh</cp:lastModifiedBy>
  <cp:revision>490</cp:revision>
  <dcterms:created xsi:type="dcterms:W3CDTF">2016-07-12T22:52:00Z</dcterms:created>
  <dcterms:modified xsi:type="dcterms:W3CDTF">2020-06-26T01:07:26Z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2052-10.8.2.6543</vt:lpwstr>
  </property>
</Properties>
</file>